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71" r:id="rId3"/>
    <p:sldId id="263" r:id="rId4"/>
    <p:sldId id="269" r:id="rId5"/>
    <p:sldId id="274" r:id="rId6"/>
    <p:sldId id="273" r:id="rId7"/>
    <p:sldId id="264" r:id="rId8"/>
    <p:sldId id="268" r:id="rId9"/>
    <p:sldId id="275" r:id="rId10"/>
    <p:sldId id="276" r:id="rId11"/>
    <p:sldId id="277" r:id="rId12"/>
    <p:sldId id="278" r:id="rId13"/>
    <p:sldId id="270" r:id="rId14"/>
    <p:sldId id="272" r:id="rId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7ABB"/>
    <a:srgbClr val="FF5C39"/>
    <a:srgbClr val="B96856"/>
    <a:srgbClr val="6BBC00"/>
    <a:srgbClr val="70C400"/>
    <a:srgbClr val="90EE90"/>
    <a:srgbClr val="96B8E6"/>
    <a:srgbClr val="82D03C"/>
    <a:srgbClr val="76EC4C"/>
    <a:srgbClr val="DC6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5240C-B5FF-39E9-03B0-3C0B698377DD}" v="864" dt="2024-05-05T23:30:31.023"/>
    <p1510:client id="{C1D16FD1-B7B8-4E9F-8790-1889B098B775}" v="2161" dt="2024-05-06T13:41:34.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autoAdjust="0"/>
    <p:restoredTop sz="70641" autoAdjust="0"/>
  </p:normalViewPr>
  <p:slideViewPr>
    <p:cSldViewPr snapToGrid="0">
      <p:cViewPr>
        <p:scale>
          <a:sx n="41" d="100"/>
          <a:sy n="41" d="100"/>
        </p:scale>
        <p:origin x="15" y="48"/>
      </p:cViewPr>
      <p:guideLst/>
    </p:cSldViewPr>
  </p:slideViewPr>
  <p:outlineViewPr>
    <p:cViewPr>
      <p:scale>
        <a:sx n="33" d="100"/>
        <a:sy n="33" d="100"/>
      </p:scale>
      <p:origin x="0" y="0"/>
    </p:cViewPr>
  </p:outlineViewPr>
  <p:notesTextViewPr>
    <p:cViewPr>
      <p:scale>
        <a:sx n="1" d="1"/>
        <a:sy n="1" d="1"/>
      </p:scale>
      <p:origin x="0" y="-279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vind Singh Rawat" userId="699f8604-5b78-44b3-b451-9df509642faf" providerId="ADAL" clId="{C1D16FD1-B7B8-4E9F-8790-1889B098B775}"/>
    <pc:docChg chg="undo redo custSel addSld delSld modSld sldOrd">
      <pc:chgData name="Arvind Singh Rawat" userId="699f8604-5b78-44b3-b451-9df509642faf" providerId="ADAL" clId="{C1D16FD1-B7B8-4E9F-8790-1889B098B775}" dt="2024-05-06T14:47:34.039" v="5898" actId="313"/>
      <pc:docMkLst>
        <pc:docMk/>
      </pc:docMkLst>
      <pc:sldChg chg="addSp delSp modSp mod modNotesTx">
        <pc:chgData name="Arvind Singh Rawat" userId="699f8604-5b78-44b3-b451-9df509642faf" providerId="ADAL" clId="{C1D16FD1-B7B8-4E9F-8790-1889B098B775}" dt="2024-05-06T13:42:01.354" v="4013" actId="20577"/>
        <pc:sldMkLst>
          <pc:docMk/>
          <pc:sldMk cId="1934458135" sldId="256"/>
        </pc:sldMkLst>
        <pc:spChg chg="mod">
          <ac:chgData name="Arvind Singh Rawat" userId="699f8604-5b78-44b3-b451-9df509642faf" providerId="ADAL" clId="{C1D16FD1-B7B8-4E9F-8790-1889B098B775}" dt="2024-05-06T13:37:38.932" v="3991" actId="207"/>
          <ac:spMkLst>
            <pc:docMk/>
            <pc:sldMk cId="1934458135" sldId="256"/>
            <ac:spMk id="2" creationId="{9B98A4B0-7492-FF4F-AC0F-DDB3FE126511}"/>
          </ac:spMkLst>
        </pc:spChg>
        <pc:spChg chg="mod">
          <ac:chgData name="Arvind Singh Rawat" userId="699f8604-5b78-44b3-b451-9df509642faf" providerId="ADAL" clId="{C1D16FD1-B7B8-4E9F-8790-1889B098B775}" dt="2024-05-06T13:37:10.181" v="3987" actId="1076"/>
          <ac:spMkLst>
            <pc:docMk/>
            <pc:sldMk cId="1934458135" sldId="256"/>
            <ac:spMk id="4" creationId="{4DB1BDB5-C66E-7CF8-B182-1D1DABBE08FB}"/>
          </ac:spMkLst>
        </pc:spChg>
        <pc:spChg chg="mod">
          <ac:chgData name="Arvind Singh Rawat" userId="699f8604-5b78-44b3-b451-9df509642faf" providerId="ADAL" clId="{C1D16FD1-B7B8-4E9F-8790-1889B098B775}" dt="2024-05-06T13:37:10.181" v="3987" actId="1076"/>
          <ac:spMkLst>
            <pc:docMk/>
            <pc:sldMk cId="1934458135" sldId="256"/>
            <ac:spMk id="6" creationId="{740D90B1-8F4C-349A-A67A-4C6CC6D07C1D}"/>
          </ac:spMkLst>
        </pc:spChg>
        <pc:spChg chg="add del">
          <ac:chgData name="Arvind Singh Rawat" userId="699f8604-5b78-44b3-b451-9df509642faf" providerId="ADAL" clId="{C1D16FD1-B7B8-4E9F-8790-1889B098B775}" dt="2024-05-05T18:17:14.467" v="266" actId="478"/>
          <ac:spMkLst>
            <pc:docMk/>
            <pc:sldMk cId="1934458135" sldId="256"/>
            <ac:spMk id="8" creationId="{25CE65D5-550B-BD96-37C5-24A08BCF7D43}"/>
          </ac:spMkLst>
        </pc:spChg>
        <pc:spChg chg="add del">
          <ac:chgData name="Arvind Singh Rawat" userId="699f8604-5b78-44b3-b451-9df509642faf" providerId="ADAL" clId="{C1D16FD1-B7B8-4E9F-8790-1889B098B775}" dt="2024-05-05T18:17:21.496" v="268" actId="22"/>
          <ac:spMkLst>
            <pc:docMk/>
            <pc:sldMk cId="1934458135" sldId="256"/>
            <ac:spMk id="10" creationId="{AA3819F4-D102-0817-A7D4-AB368FFCDF86}"/>
          </ac:spMkLst>
        </pc:spChg>
        <pc:spChg chg="mod">
          <ac:chgData name="Arvind Singh Rawat" userId="699f8604-5b78-44b3-b451-9df509642faf" providerId="ADAL" clId="{C1D16FD1-B7B8-4E9F-8790-1889B098B775}" dt="2024-05-05T18:19:18.849" v="269"/>
          <ac:spMkLst>
            <pc:docMk/>
            <pc:sldMk cId="1934458135" sldId="256"/>
            <ac:spMk id="12" creationId="{4E26BFE1-3B5F-8CB5-C212-E0673B42DB45}"/>
          </ac:spMkLst>
        </pc:spChg>
        <pc:spChg chg="mod">
          <ac:chgData name="Arvind Singh Rawat" userId="699f8604-5b78-44b3-b451-9df509642faf" providerId="ADAL" clId="{C1D16FD1-B7B8-4E9F-8790-1889B098B775}" dt="2024-05-05T18:19:18.849" v="269"/>
          <ac:spMkLst>
            <pc:docMk/>
            <pc:sldMk cId="1934458135" sldId="256"/>
            <ac:spMk id="13" creationId="{BB645144-4A6C-02AA-D977-EF7F50F3693E}"/>
          </ac:spMkLst>
        </pc:spChg>
        <pc:spChg chg="mod">
          <ac:chgData name="Arvind Singh Rawat" userId="699f8604-5b78-44b3-b451-9df509642faf" providerId="ADAL" clId="{C1D16FD1-B7B8-4E9F-8790-1889B098B775}" dt="2024-05-05T18:19:18.849" v="269"/>
          <ac:spMkLst>
            <pc:docMk/>
            <pc:sldMk cId="1934458135" sldId="256"/>
            <ac:spMk id="14" creationId="{B1F8F2F0-FC7F-14DF-66DB-7416FC8C29B2}"/>
          </ac:spMkLst>
        </pc:spChg>
        <pc:spChg chg="mod">
          <ac:chgData name="Arvind Singh Rawat" userId="699f8604-5b78-44b3-b451-9df509642faf" providerId="ADAL" clId="{C1D16FD1-B7B8-4E9F-8790-1889B098B775}" dt="2024-05-05T18:19:18.849" v="269"/>
          <ac:spMkLst>
            <pc:docMk/>
            <pc:sldMk cId="1934458135" sldId="256"/>
            <ac:spMk id="15" creationId="{4F767B82-AD7C-1586-4666-FF7EED4C0CF7}"/>
          </ac:spMkLst>
        </pc:spChg>
        <pc:spChg chg="mod">
          <ac:chgData name="Arvind Singh Rawat" userId="699f8604-5b78-44b3-b451-9df509642faf" providerId="ADAL" clId="{C1D16FD1-B7B8-4E9F-8790-1889B098B775}" dt="2024-05-05T18:19:18.849" v="269"/>
          <ac:spMkLst>
            <pc:docMk/>
            <pc:sldMk cId="1934458135" sldId="256"/>
            <ac:spMk id="16" creationId="{0E375056-63D8-DECE-E9DA-4AE3C1321071}"/>
          </ac:spMkLst>
        </pc:spChg>
        <pc:spChg chg="mod">
          <ac:chgData name="Arvind Singh Rawat" userId="699f8604-5b78-44b3-b451-9df509642faf" providerId="ADAL" clId="{C1D16FD1-B7B8-4E9F-8790-1889B098B775}" dt="2024-05-05T18:19:18.849" v="269"/>
          <ac:spMkLst>
            <pc:docMk/>
            <pc:sldMk cId="1934458135" sldId="256"/>
            <ac:spMk id="17" creationId="{F807B72F-1D2D-D56F-1966-F576EB392F13}"/>
          </ac:spMkLst>
        </pc:spChg>
        <pc:spChg chg="mod">
          <ac:chgData name="Arvind Singh Rawat" userId="699f8604-5b78-44b3-b451-9df509642faf" providerId="ADAL" clId="{C1D16FD1-B7B8-4E9F-8790-1889B098B775}" dt="2024-05-05T18:19:18.849" v="269"/>
          <ac:spMkLst>
            <pc:docMk/>
            <pc:sldMk cId="1934458135" sldId="256"/>
            <ac:spMk id="18" creationId="{57CB66CC-DC60-5E21-B5F4-87C0955EF941}"/>
          </ac:spMkLst>
        </pc:spChg>
        <pc:spChg chg="mod">
          <ac:chgData name="Arvind Singh Rawat" userId="699f8604-5b78-44b3-b451-9df509642faf" providerId="ADAL" clId="{C1D16FD1-B7B8-4E9F-8790-1889B098B775}" dt="2024-05-05T18:19:18.849" v="269"/>
          <ac:spMkLst>
            <pc:docMk/>
            <pc:sldMk cId="1934458135" sldId="256"/>
            <ac:spMk id="19" creationId="{72A50434-1E5F-876A-21B7-C55D9E809F16}"/>
          </ac:spMkLst>
        </pc:spChg>
        <pc:spChg chg="mod">
          <ac:chgData name="Arvind Singh Rawat" userId="699f8604-5b78-44b3-b451-9df509642faf" providerId="ADAL" clId="{C1D16FD1-B7B8-4E9F-8790-1889B098B775}" dt="2024-05-05T18:19:18.849" v="269"/>
          <ac:spMkLst>
            <pc:docMk/>
            <pc:sldMk cId="1934458135" sldId="256"/>
            <ac:spMk id="20" creationId="{BD284277-E897-8C27-FA00-8CF4ABB2EBA1}"/>
          </ac:spMkLst>
        </pc:spChg>
        <pc:grpChg chg="mod">
          <ac:chgData name="Arvind Singh Rawat" userId="699f8604-5b78-44b3-b451-9df509642faf" providerId="ADAL" clId="{C1D16FD1-B7B8-4E9F-8790-1889B098B775}" dt="2024-05-06T13:37:10.181" v="3987" actId="1076"/>
          <ac:grpSpMkLst>
            <pc:docMk/>
            <pc:sldMk cId="1934458135" sldId="256"/>
            <ac:grpSpMk id="3" creationId="{B8A89F85-F8D1-D7B6-EAC9-FF3FD5C89B72}"/>
          </ac:grpSpMkLst>
        </pc:grpChg>
        <pc:grpChg chg="add del mod ord">
          <ac:chgData name="Arvind Singh Rawat" userId="699f8604-5b78-44b3-b451-9df509642faf" providerId="ADAL" clId="{C1D16FD1-B7B8-4E9F-8790-1889B098B775}" dt="2024-05-05T18:20:21.379" v="285" actId="167"/>
          <ac:grpSpMkLst>
            <pc:docMk/>
            <pc:sldMk cId="1934458135" sldId="256"/>
            <ac:grpSpMk id="11" creationId="{6F40CD0E-DD5F-51A7-628A-AA398089ECF5}"/>
          </ac:grpSpMkLst>
        </pc:grpChg>
        <pc:graphicFrameChg chg="mod modGraphic">
          <ac:chgData name="Arvind Singh Rawat" userId="699f8604-5b78-44b3-b451-9df509642faf" providerId="ADAL" clId="{C1D16FD1-B7B8-4E9F-8790-1889B098B775}" dt="2024-05-05T19:02:46.251" v="659" actId="14100"/>
          <ac:graphicFrameMkLst>
            <pc:docMk/>
            <pc:sldMk cId="1934458135" sldId="256"/>
            <ac:graphicFrameMk id="5" creationId="{7E0A6BE7-CCD0-178B-F541-ECEBFC68D4BC}"/>
          </ac:graphicFrameMkLst>
        </pc:graphicFrameChg>
        <pc:picChg chg="mod">
          <ac:chgData name="Arvind Singh Rawat" userId="699f8604-5b78-44b3-b451-9df509642faf" providerId="ADAL" clId="{C1D16FD1-B7B8-4E9F-8790-1889B098B775}" dt="2024-05-06T13:37:10.181" v="3987" actId="1076"/>
          <ac:picMkLst>
            <pc:docMk/>
            <pc:sldMk cId="1934458135" sldId="256"/>
            <ac:picMk id="2050" creationId="{DA94264B-3A88-8AD9-8FE0-D92E73F2C9DC}"/>
          </ac:picMkLst>
        </pc:picChg>
      </pc:sldChg>
      <pc:sldChg chg="addSp delSp modSp mod modNotesTx">
        <pc:chgData name="Arvind Singh Rawat" userId="699f8604-5b78-44b3-b451-9df509642faf" providerId="ADAL" clId="{C1D16FD1-B7B8-4E9F-8790-1889B098B775}" dt="2024-05-06T13:27:30.357" v="3968" actId="207"/>
        <pc:sldMkLst>
          <pc:docMk/>
          <pc:sldMk cId="172466657" sldId="263"/>
        </pc:sldMkLst>
        <pc:spChg chg="add mod">
          <ac:chgData name="Arvind Singh Rawat" userId="699f8604-5b78-44b3-b451-9df509642faf" providerId="ADAL" clId="{C1D16FD1-B7B8-4E9F-8790-1889B098B775}" dt="2024-05-05T18:40:55.609" v="467"/>
          <ac:spMkLst>
            <pc:docMk/>
            <pc:sldMk cId="172466657" sldId="263"/>
            <ac:spMk id="2" creationId="{42E97D6A-E3F4-4EE8-81DC-56EC588F79F1}"/>
          </ac:spMkLst>
        </pc:spChg>
        <pc:spChg chg="add mod">
          <ac:chgData name="Arvind Singh Rawat" userId="699f8604-5b78-44b3-b451-9df509642faf" providerId="ADAL" clId="{C1D16FD1-B7B8-4E9F-8790-1889B098B775}" dt="2024-05-05T18:40:55.609" v="467"/>
          <ac:spMkLst>
            <pc:docMk/>
            <pc:sldMk cId="172466657" sldId="263"/>
            <ac:spMk id="3" creationId="{43AE4002-CDBE-A391-F933-A2F59FF0B91F}"/>
          </ac:spMkLst>
        </pc:spChg>
        <pc:spChg chg="mod">
          <ac:chgData name="Arvind Singh Rawat" userId="699f8604-5b78-44b3-b451-9df509642faf" providerId="ADAL" clId="{C1D16FD1-B7B8-4E9F-8790-1889B098B775}" dt="2024-05-05T18:40:55.609" v="467"/>
          <ac:spMkLst>
            <pc:docMk/>
            <pc:sldMk cId="172466657" sldId="263"/>
            <ac:spMk id="5" creationId="{B1CA0C27-4FD9-A067-1295-2A7FCC34DDDE}"/>
          </ac:spMkLst>
        </pc:spChg>
        <pc:spChg chg="del mod">
          <ac:chgData name="Arvind Singh Rawat" userId="699f8604-5b78-44b3-b451-9df509642faf" providerId="ADAL" clId="{C1D16FD1-B7B8-4E9F-8790-1889B098B775}" dt="2024-05-05T18:43:32.777" v="490" actId="478"/>
          <ac:spMkLst>
            <pc:docMk/>
            <pc:sldMk cId="172466657" sldId="263"/>
            <ac:spMk id="6" creationId="{DDC677D3-332F-0667-919C-526477773035}"/>
          </ac:spMkLst>
        </pc:spChg>
        <pc:spChg chg="del mod">
          <ac:chgData name="Arvind Singh Rawat" userId="699f8604-5b78-44b3-b451-9df509642faf" providerId="ADAL" clId="{C1D16FD1-B7B8-4E9F-8790-1889B098B775}" dt="2024-05-05T23:28:11.075" v="1926" actId="478"/>
          <ac:spMkLst>
            <pc:docMk/>
            <pc:sldMk cId="172466657" sldId="263"/>
            <ac:spMk id="7" creationId="{A278BE70-74C2-4D08-1D38-080E6F3E87BE}"/>
          </ac:spMkLst>
        </pc:spChg>
        <pc:spChg chg="mod">
          <ac:chgData name="Arvind Singh Rawat" userId="699f8604-5b78-44b3-b451-9df509642faf" providerId="ADAL" clId="{C1D16FD1-B7B8-4E9F-8790-1889B098B775}" dt="2024-05-05T18:40:55.609" v="467"/>
          <ac:spMkLst>
            <pc:docMk/>
            <pc:sldMk cId="172466657" sldId="263"/>
            <ac:spMk id="8" creationId="{BDA79591-7A25-B7B5-CC1E-027F75D3FE78}"/>
          </ac:spMkLst>
        </pc:spChg>
        <pc:spChg chg="mod">
          <ac:chgData name="Arvind Singh Rawat" userId="699f8604-5b78-44b3-b451-9df509642faf" providerId="ADAL" clId="{C1D16FD1-B7B8-4E9F-8790-1889B098B775}" dt="2024-05-05T18:40:55.609" v="467"/>
          <ac:spMkLst>
            <pc:docMk/>
            <pc:sldMk cId="172466657" sldId="263"/>
            <ac:spMk id="10" creationId="{3AFB2081-49BF-CFDF-655C-89FFEEF3D69C}"/>
          </ac:spMkLst>
        </pc:spChg>
        <pc:spChg chg="mod">
          <ac:chgData name="Arvind Singh Rawat" userId="699f8604-5b78-44b3-b451-9df509642faf" providerId="ADAL" clId="{C1D16FD1-B7B8-4E9F-8790-1889B098B775}" dt="2024-05-05T18:40:55.609" v="467"/>
          <ac:spMkLst>
            <pc:docMk/>
            <pc:sldMk cId="172466657" sldId="263"/>
            <ac:spMk id="11" creationId="{AA5AFF0D-FFD1-8D46-3EE4-E5D54F6EFA47}"/>
          </ac:spMkLst>
        </pc:spChg>
        <pc:spChg chg="mod">
          <ac:chgData name="Arvind Singh Rawat" userId="699f8604-5b78-44b3-b451-9df509642faf" providerId="ADAL" clId="{C1D16FD1-B7B8-4E9F-8790-1889B098B775}" dt="2024-05-05T18:40:55.609" v="467"/>
          <ac:spMkLst>
            <pc:docMk/>
            <pc:sldMk cId="172466657" sldId="263"/>
            <ac:spMk id="13" creationId="{A4A7DDE5-0FAF-DFF4-C506-D72D130E044F}"/>
          </ac:spMkLst>
        </pc:spChg>
        <pc:spChg chg="mod">
          <ac:chgData name="Arvind Singh Rawat" userId="699f8604-5b78-44b3-b451-9df509642faf" providerId="ADAL" clId="{C1D16FD1-B7B8-4E9F-8790-1889B098B775}" dt="2024-05-05T18:40:55.609" v="467"/>
          <ac:spMkLst>
            <pc:docMk/>
            <pc:sldMk cId="172466657" sldId="263"/>
            <ac:spMk id="14" creationId="{E60A89DF-F425-FC2E-2599-1696AD2EF097}"/>
          </ac:spMkLst>
        </pc:spChg>
        <pc:spChg chg="add mod">
          <ac:chgData name="Arvind Singh Rawat" userId="699f8604-5b78-44b3-b451-9df509642faf" providerId="ADAL" clId="{C1D16FD1-B7B8-4E9F-8790-1889B098B775}" dt="2024-05-05T18:40:55.609" v="467"/>
          <ac:spMkLst>
            <pc:docMk/>
            <pc:sldMk cId="172466657" sldId="263"/>
            <ac:spMk id="15" creationId="{E1202401-4BFF-E496-7F76-F381FE2EDA02}"/>
          </ac:spMkLst>
        </pc:spChg>
        <pc:spChg chg="add mod">
          <ac:chgData name="Arvind Singh Rawat" userId="699f8604-5b78-44b3-b451-9df509642faf" providerId="ADAL" clId="{C1D16FD1-B7B8-4E9F-8790-1889B098B775}" dt="2024-05-05T18:40:55.609" v="467"/>
          <ac:spMkLst>
            <pc:docMk/>
            <pc:sldMk cId="172466657" sldId="263"/>
            <ac:spMk id="16" creationId="{26C3F51A-022F-7215-B5C2-25608215C0EA}"/>
          </ac:spMkLst>
        </pc:spChg>
        <pc:spChg chg="add mod">
          <ac:chgData name="Arvind Singh Rawat" userId="699f8604-5b78-44b3-b451-9df509642faf" providerId="ADAL" clId="{C1D16FD1-B7B8-4E9F-8790-1889B098B775}" dt="2024-05-05T18:40:55.609" v="467"/>
          <ac:spMkLst>
            <pc:docMk/>
            <pc:sldMk cId="172466657" sldId="263"/>
            <ac:spMk id="17" creationId="{00474407-1A17-6504-23FB-556CE074991B}"/>
          </ac:spMkLst>
        </pc:spChg>
        <pc:spChg chg="add mod">
          <ac:chgData name="Arvind Singh Rawat" userId="699f8604-5b78-44b3-b451-9df509642faf" providerId="ADAL" clId="{C1D16FD1-B7B8-4E9F-8790-1889B098B775}" dt="2024-05-06T13:27:30.357" v="3968" actId="207"/>
          <ac:spMkLst>
            <pc:docMk/>
            <pc:sldMk cId="172466657" sldId="263"/>
            <ac:spMk id="18" creationId="{2DE40E4E-F54B-CA16-8BFD-10F5C5FB5ACA}"/>
          </ac:spMkLst>
        </pc:spChg>
        <pc:spChg chg="add del mod">
          <ac:chgData name="Arvind Singh Rawat" userId="699f8604-5b78-44b3-b451-9df509642faf" providerId="ADAL" clId="{C1D16FD1-B7B8-4E9F-8790-1889B098B775}" dt="2024-05-06T10:41:35.431" v="3214" actId="478"/>
          <ac:spMkLst>
            <pc:docMk/>
            <pc:sldMk cId="172466657" sldId="263"/>
            <ac:spMk id="19" creationId="{93A69247-E5EC-2C32-0D0E-5FCD69021B9E}"/>
          </ac:spMkLst>
        </pc:spChg>
        <pc:spChg chg="mod">
          <ac:chgData name="Arvind Singh Rawat" userId="699f8604-5b78-44b3-b451-9df509642faf" providerId="ADAL" clId="{C1D16FD1-B7B8-4E9F-8790-1889B098B775}" dt="2024-05-05T18:42:39.260" v="484" actId="207"/>
          <ac:spMkLst>
            <pc:docMk/>
            <pc:sldMk cId="172466657" sldId="263"/>
            <ac:spMk id="21" creationId="{CA57352B-8785-8AA9-C065-9C070E8616E7}"/>
          </ac:spMkLst>
        </pc:spChg>
        <pc:spChg chg="mod">
          <ac:chgData name="Arvind Singh Rawat" userId="699f8604-5b78-44b3-b451-9df509642faf" providerId="ADAL" clId="{C1D16FD1-B7B8-4E9F-8790-1889B098B775}" dt="2024-05-05T18:42:26.903" v="483" actId="207"/>
          <ac:spMkLst>
            <pc:docMk/>
            <pc:sldMk cId="172466657" sldId="263"/>
            <ac:spMk id="22" creationId="{EEF2A0BE-E1D8-A6B0-ABE9-2A2509236924}"/>
          </ac:spMkLst>
        </pc:spChg>
        <pc:spChg chg="mod">
          <ac:chgData name="Arvind Singh Rawat" userId="699f8604-5b78-44b3-b451-9df509642faf" providerId="ADAL" clId="{C1D16FD1-B7B8-4E9F-8790-1889B098B775}" dt="2024-05-05T18:42:44.246" v="486" actId="207"/>
          <ac:spMkLst>
            <pc:docMk/>
            <pc:sldMk cId="172466657" sldId="263"/>
            <ac:spMk id="24" creationId="{09015503-9AEF-5086-89A7-C5409475057D}"/>
          </ac:spMkLst>
        </pc:spChg>
        <pc:spChg chg="mod">
          <ac:chgData name="Arvind Singh Rawat" userId="699f8604-5b78-44b3-b451-9df509642faf" providerId="ADAL" clId="{C1D16FD1-B7B8-4E9F-8790-1889B098B775}" dt="2024-05-05T18:42:26.903" v="483" actId="207"/>
          <ac:spMkLst>
            <pc:docMk/>
            <pc:sldMk cId="172466657" sldId="263"/>
            <ac:spMk id="25" creationId="{1869E823-BC63-380B-7679-0CBB410C289F}"/>
          </ac:spMkLst>
        </pc:spChg>
        <pc:spChg chg="mod">
          <ac:chgData name="Arvind Singh Rawat" userId="699f8604-5b78-44b3-b451-9df509642faf" providerId="ADAL" clId="{C1D16FD1-B7B8-4E9F-8790-1889B098B775}" dt="2024-05-05T18:42:41.672" v="485" actId="207"/>
          <ac:spMkLst>
            <pc:docMk/>
            <pc:sldMk cId="172466657" sldId="263"/>
            <ac:spMk id="27" creationId="{D9B27C91-2377-51D8-C33B-5D16499A9F06}"/>
          </ac:spMkLst>
        </pc:spChg>
        <pc:spChg chg="mod">
          <ac:chgData name="Arvind Singh Rawat" userId="699f8604-5b78-44b3-b451-9df509642faf" providerId="ADAL" clId="{C1D16FD1-B7B8-4E9F-8790-1889B098B775}" dt="2024-05-05T18:42:26.903" v="483" actId="207"/>
          <ac:spMkLst>
            <pc:docMk/>
            <pc:sldMk cId="172466657" sldId="263"/>
            <ac:spMk id="28" creationId="{FAEAB64F-DAD3-F32C-E873-E38E074B59D1}"/>
          </ac:spMkLst>
        </pc:spChg>
        <pc:spChg chg="add mod">
          <ac:chgData name="Arvind Singh Rawat" userId="699f8604-5b78-44b3-b451-9df509642faf" providerId="ADAL" clId="{C1D16FD1-B7B8-4E9F-8790-1889B098B775}" dt="2024-05-06T00:02:55.098" v="2784" actId="948"/>
          <ac:spMkLst>
            <pc:docMk/>
            <pc:sldMk cId="172466657" sldId="263"/>
            <ac:spMk id="29" creationId="{766FFA05-329D-8E76-58DA-F28775A04F0E}"/>
          </ac:spMkLst>
        </pc:spChg>
        <pc:spChg chg="add mod">
          <ac:chgData name="Arvind Singh Rawat" userId="699f8604-5b78-44b3-b451-9df509642faf" providerId="ADAL" clId="{C1D16FD1-B7B8-4E9F-8790-1889B098B775}" dt="2024-05-06T00:02:55.098" v="2784" actId="948"/>
          <ac:spMkLst>
            <pc:docMk/>
            <pc:sldMk cId="172466657" sldId="263"/>
            <ac:spMk id="30" creationId="{B223BBDD-4B98-84DB-3776-D1466DD58EA2}"/>
          </ac:spMkLst>
        </pc:spChg>
        <pc:spChg chg="add mod">
          <ac:chgData name="Arvind Singh Rawat" userId="699f8604-5b78-44b3-b451-9df509642faf" providerId="ADAL" clId="{C1D16FD1-B7B8-4E9F-8790-1889B098B775}" dt="2024-05-06T00:02:55.098" v="2784" actId="948"/>
          <ac:spMkLst>
            <pc:docMk/>
            <pc:sldMk cId="172466657" sldId="263"/>
            <ac:spMk id="31" creationId="{1B610AE9-EE58-6B1C-D298-BC081B5C8839}"/>
          </ac:spMkLst>
        </pc:spChg>
        <pc:spChg chg="mod">
          <ac:chgData name="Arvind Singh Rawat" userId="699f8604-5b78-44b3-b451-9df509642faf" providerId="ADAL" clId="{C1D16FD1-B7B8-4E9F-8790-1889B098B775}" dt="2024-05-05T23:46:48.448" v="2486"/>
          <ac:spMkLst>
            <pc:docMk/>
            <pc:sldMk cId="172466657" sldId="263"/>
            <ac:spMk id="33" creationId="{CEC86E96-EF1E-A470-1B1F-4E6F40CF8FC5}"/>
          </ac:spMkLst>
        </pc:spChg>
        <pc:spChg chg="mod">
          <ac:chgData name="Arvind Singh Rawat" userId="699f8604-5b78-44b3-b451-9df509642faf" providerId="ADAL" clId="{C1D16FD1-B7B8-4E9F-8790-1889B098B775}" dt="2024-05-05T23:46:48.448" v="2486"/>
          <ac:spMkLst>
            <pc:docMk/>
            <pc:sldMk cId="172466657" sldId="263"/>
            <ac:spMk id="34" creationId="{9208FF8C-F8E8-3B31-873A-D22AAC0CB409}"/>
          </ac:spMkLst>
        </pc:spChg>
        <pc:spChg chg="add mod">
          <ac:chgData name="Arvind Singh Rawat" userId="699f8604-5b78-44b3-b451-9df509642faf" providerId="ADAL" clId="{C1D16FD1-B7B8-4E9F-8790-1889B098B775}" dt="2024-05-06T00:02:55.098" v="2784" actId="948"/>
          <ac:spMkLst>
            <pc:docMk/>
            <pc:sldMk cId="172466657" sldId="263"/>
            <ac:spMk id="35" creationId="{04A219D0-744F-1333-064B-80B1B215F269}"/>
          </ac:spMkLst>
        </pc:spChg>
        <pc:grpChg chg="add mod">
          <ac:chgData name="Arvind Singh Rawat" userId="699f8604-5b78-44b3-b451-9df509642faf" providerId="ADAL" clId="{C1D16FD1-B7B8-4E9F-8790-1889B098B775}" dt="2024-05-05T18:40:55.609" v="467"/>
          <ac:grpSpMkLst>
            <pc:docMk/>
            <pc:sldMk cId="172466657" sldId="263"/>
            <ac:grpSpMk id="4" creationId="{B850024F-DCED-93F0-5C9F-4460D5AE2439}"/>
          </ac:grpSpMkLst>
        </pc:grpChg>
        <pc:grpChg chg="add mod">
          <ac:chgData name="Arvind Singh Rawat" userId="699f8604-5b78-44b3-b451-9df509642faf" providerId="ADAL" clId="{C1D16FD1-B7B8-4E9F-8790-1889B098B775}" dt="2024-05-05T18:40:55.609" v="467"/>
          <ac:grpSpMkLst>
            <pc:docMk/>
            <pc:sldMk cId="172466657" sldId="263"/>
            <ac:grpSpMk id="9" creationId="{B29390DD-D03F-DD3E-47E5-121F0993276C}"/>
          </ac:grpSpMkLst>
        </pc:grpChg>
        <pc:grpChg chg="add mod">
          <ac:chgData name="Arvind Singh Rawat" userId="699f8604-5b78-44b3-b451-9df509642faf" providerId="ADAL" clId="{C1D16FD1-B7B8-4E9F-8790-1889B098B775}" dt="2024-05-05T18:40:55.609" v="467"/>
          <ac:grpSpMkLst>
            <pc:docMk/>
            <pc:sldMk cId="172466657" sldId="263"/>
            <ac:grpSpMk id="12" creationId="{A54CB19C-C682-B066-4FFF-F9831643F3B7}"/>
          </ac:grpSpMkLst>
        </pc:grpChg>
        <pc:grpChg chg="add mod">
          <ac:chgData name="Arvind Singh Rawat" userId="699f8604-5b78-44b3-b451-9df509642faf" providerId="ADAL" clId="{C1D16FD1-B7B8-4E9F-8790-1889B098B775}" dt="2024-05-05T23:42:30.344" v="2474" actId="1076"/>
          <ac:grpSpMkLst>
            <pc:docMk/>
            <pc:sldMk cId="172466657" sldId="263"/>
            <ac:grpSpMk id="20" creationId="{69C7160F-FB3D-086B-B322-83B90133CEC1}"/>
          </ac:grpSpMkLst>
        </pc:grpChg>
        <pc:grpChg chg="add mod">
          <ac:chgData name="Arvind Singh Rawat" userId="699f8604-5b78-44b3-b451-9df509642faf" providerId="ADAL" clId="{C1D16FD1-B7B8-4E9F-8790-1889B098B775}" dt="2024-05-05T23:48:29.111" v="2494" actId="14100"/>
          <ac:grpSpMkLst>
            <pc:docMk/>
            <pc:sldMk cId="172466657" sldId="263"/>
            <ac:grpSpMk id="23" creationId="{07766E3E-69DC-64AF-6547-589C3751D028}"/>
          </ac:grpSpMkLst>
        </pc:grpChg>
        <pc:grpChg chg="add mod">
          <ac:chgData name="Arvind Singh Rawat" userId="699f8604-5b78-44b3-b451-9df509642faf" providerId="ADAL" clId="{C1D16FD1-B7B8-4E9F-8790-1889B098B775}" dt="2024-05-05T23:43:17.392" v="2481" actId="1076"/>
          <ac:grpSpMkLst>
            <pc:docMk/>
            <pc:sldMk cId="172466657" sldId="263"/>
            <ac:grpSpMk id="26" creationId="{321AD3E0-E47E-EEAF-72CB-388877951C73}"/>
          </ac:grpSpMkLst>
        </pc:grpChg>
        <pc:grpChg chg="add mod">
          <ac:chgData name="Arvind Singh Rawat" userId="699f8604-5b78-44b3-b451-9df509642faf" providerId="ADAL" clId="{C1D16FD1-B7B8-4E9F-8790-1889B098B775}" dt="2024-05-05T23:48:20.857" v="2492" actId="14100"/>
          <ac:grpSpMkLst>
            <pc:docMk/>
            <pc:sldMk cId="172466657" sldId="263"/>
            <ac:grpSpMk id="32" creationId="{00F4D444-2A1A-251C-3167-0E7C24139312}"/>
          </ac:grpSpMkLst>
        </pc:grpChg>
        <pc:picChg chg="del mod">
          <ac:chgData name="Arvind Singh Rawat" userId="699f8604-5b78-44b3-b451-9df509642faf" providerId="ADAL" clId="{C1D16FD1-B7B8-4E9F-8790-1889B098B775}" dt="2024-05-05T18:43:25.754" v="488" actId="478"/>
          <ac:picMkLst>
            <pc:docMk/>
            <pc:sldMk cId="172466657" sldId="263"/>
            <ac:picMk id="3074" creationId="{27D66449-C919-8BEF-AD8D-9F27B388340C}"/>
          </ac:picMkLst>
        </pc:picChg>
      </pc:sldChg>
      <pc:sldChg chg="addSp modSp mod ord">
        <pc:chgData name="Arvind Singh Rawat" userId="699f8604-5b78-44b3-b451-9df509642faf" providerId="ADAL" clId="{C1D16FD1-B7B8-4E9F-8790-1889B098B775}" dt="2024-05-06T10:29:13.429" v="3166" actId="1076"/>
        <pc:sldMkLst>
          <pc:docMk/>
          <pc:sldMk cId="3260220766" sldId="264"/>
        </pc:sldMkLst>
        <pc:spChg chg="add mod ord">
          <ac:chgData name="Arvind Singh Rawat" userId="699f8604-5b78-44b3-b451-9df509642faf" providerId="ADAL" clId="{C1D16FD1-B7B8-4E9F-8790-1889B098B775}" dt="2024-05-06T10:28:30.530" v="3149" actId="14100"/>
          <ac:spMkLst>
            <pc:docMk/>
            <pc:sldMk cId="3260220766" sldId="264"/>
            <ac:spMk id="2" creationId="{A3500219-F610-B968-F099-F445858B8984}"/>
          </ac:spMkLst>
        </pc:spChg>
        <pc:spChg chg="mod">
          <ac:chgData name="Arvind Singh Rawat" userId="699f8604-5b78-44b3-b451-9df509642faf" providerId="ADAL" clId="{C1D16FD1-B7B8-4E9F-8790-1889B098B775}" dt="2024-05-05T18:01:44.223" v="140" actId="20577"/>
          <ac:spMkLst>
            <pc:docMk/>
            <pc:sldMk cId="3260220766" sldId="264"/>
            <ac:spMk id="8" creationId="{DE1D7903-D09A-ADDF-141E-640AB47505BF}"/>
          </ac:spMkLst>
        </pc:spChg>
        <pc:spChg chg="mod">
          <ac:chgData name="Arvind Singh Rawat" userId="699f8604-5b78-44b3-b451-9df509642faf" providerId="ADAL" clId="{C1D16FD1-B7B8-4E9F-8790-1889B098B775}" dt="2024-05-05T18:04:04.863" v="171" actId="20577"/>
          <ac:spMkLst>
            <pc:docMk/>
            <pc:sldMk cId="3260220766" sldId="264"/>
            <ac:spMk id="9" creationId="{EBBD03DD-19E9-3287-B91B-C82947A2C7CF}"/>
          </ac:spMkLst>
        </pc:spChg>
        <pc:picChg chg="mod">
          <ac:chgData name="Arvind Singh Rawat" userId="699f8604-5b78-44b3-b451-9df509642faf" providerId="ADAL" clId="{C1D16FD1-B7B8-4E9F-8790-1889B098B775}" dt="2024-05-06T10:29:04.386" v="3161" actId="1076"/>
          <ac:picMkLst>
            <pc:docMk/>
            <pc:sldMk cId="3260220766" sldId="264"/>
            <ac:picMk id="4098" creationId="{25AD9CBD-373F-7D04-F2F7-0530CB9C39BC}"/>
          </ac:picMkLst>
        </pc:picChg>
        <pc:picChg chg="mod">
          <ac:chgData name="Arvind Singh Rawat" userId="699f8604-5b78-44b3-b451-9df509642faf" providerId="ADAL" clId="{C1D16FD1-B7B8-4E9F-8790-1889B098B775}" dt="2024-05-06T10:29:01.489" v="3160" actId="1076"/>
          <ac:picMkLst>
            <pc:docMk/>
            <pc:sldMk cId="3260220766" sldId="264"/>
            <ac:picMk id="4099" creationId="{4CEAB261-BC51-FCE7-4E98-EBE6688F763E}"/>
          </ac:picMkLst>
        </pc:picChg>
        <pc:picChg chg="mod">
          <ac:chgData name="Arvind Singh Rawat" userId="699f8604-5b78-44b3-b451-9df509642faf" providerId="ADAL" clId="{C1D16FD1-B7B8-4E9F-8790-1889B098B775}" dt="2024-05-06T10:29:13.429" v="3166" actId="1076"/>
          <ac:picMkLst>
            <pc:docMk/>
            <pc:sldMk cId="3260220766" sldId="264"/>
            <ac:picMk id="4100" creationId="{86F7B314-4D6A-978D-9B6E-7A51DFDC98FB}"/>
          </ac:picMkLst>
        </pc:picChg>
        <pc:picChg chg="mod">
          <ac:chgData name="Arvind Singh Rawat" userId="699f8604-5b78-44b3-b451-9df509642faf" providerId="ADAL" clId="{C1D16FD1-B7B8-4E9F-8790-1889B098B775}" dt="2024-05-06T10:28:59.816" v="3159" actId="1076"/>
          <ac:picMkLst>
            <pc:docMk/>
            <pc:sldMk cId="3260220766" sldId="264"/>
            <ac:picMk id="4101" creationId="{2342DB9F-59F7-8585-6DBE-23E51A4BE6A6}"/>
          </ac:picMkLst>
        </pc:picChg>
      </pc:sldChg>
      <pc:sldChg chg="delSp modSp mod">
        <pc:chgData name="Arvind Singh Rawat" userId="699f8604-5b78-44b3-b451-9df509642faf" providerId="ADAL" clId="{C1D16FD1-B7B8-4E9F-8790-1889B098B775}" dt="2024-05-05T18:05:03.870" v="197"/>
        <pc:sldMkLst>
          <pc:docMk/>
          <pc:sldMk cId="2877186362" sldId="268"/>
        </pc:sldMkLst>
        <pc:spChg chg="mod">
          <ac:chgData name="Arvind Singh Rawat" userId="699f8604-5b78-44b3-b451-9df509642faf" providerId="ADAL" clId="{C1D16FD1-B7B8-4E9F-8790-1889B098B775}" dt="2024-05-05T18:04:25.411" v="190" actId="20577"/>
          <ac:spMkLst>
            <pc:docMk/>
            <pc:sldMk cId="2877186362" sldId="268"/>
            <ac:spMk id="2" creationId="{115E662B-158B-D935-10AC-886B698FB441}"/>
          </ac:spMkLst>
        </pc:spChg>
        <pc:spChg chg="mod">
          <ac:chgData name="Arvind Singh Rawat" userId="699f8604-5b78-44b3-b451-9df509642faf" providerId="ADAL" clId="{C1D16FD1-B7B8-4E9F-8790-1889B098B775}" dt="2024-05-05T18:05:03.870" v="197"/>
          <ac:spMkLst>
            <pc:docMk/>
            <pc:sldMk cId="2877186362" sldId="268"/>
            <ac:spMk id="3" creationId="{920F3CE1-1641-0C56-7D47-247D40162F73}"/>
          </ac:spMkLst>
        </pc:spChg>
        <pc:picChg chg="del">
          <ac:chgData name="Arvind Singh Rawat" userId="699f8604-5b78-44b3-b451-9df509642faf" providerId="ADAL" clId="{C1D16FD1-B7B8-4E9F-8790-1889B098B775}" dt="2024-05-05T18:04:28.411" v="191" actId="478"/>
          <ac:picMkLst>
            <pc:docMk/>
            <pc:sldMk cId="2877186362" sldId="268"/>
            <ac:picMk id="4" creationId="{B2338664-F209-BF84-FBCA-08CD8C1A62B0}"/>
          </ac:picMkLst>
        </pc:picChg>
      </pc:sldChg>
      <pc:sldChg chg="addSp delSp modSp mod modNotesTx">
        <pc:chgData name="Arvind Singh Rawat" userId="699f8604-5b78-44b3-b451-9df509642faf" providerId="ADAL" clId="{C1D16FD1-B7B8-4E9F-8790-1889B098B775}" dt="2024-05-06T13:32:29.275" v="3980" actId="207"/>
        <pc:sldMkLst>
          <pc:docMk/>
          <pc:sldMk cId="2564620720" sldId="269"/>
        </pc:sldMkLst>
        <pc:spChg chg="del mod">
          <ac:chgData name="Arvind Singh Rawat" userId="699f8604-5b78-44b3-b451-9df509642faf" providerId="ADAL" clId="{C1D16FD1-B7B8-4E9F-8790-1889B098B775}" dt="2024-05-05T18:43:58.292" v="492" actId="478"/>
          <ac:spMkLst>
            <pc:docMk/>
            <pc:sldMk cId="2564620720" sldId="269"/>
            <ac:spMk id="2" creationId="{2B18F798-B928-8497-2E3F-C837C784EB93}"/>
          </ac:spMkLst>
        </pc:spChg>
        <pc:spChg chg="del mod">
          <ac:chgData name="Arvind Singh Rawat" userId="699f8604-5b78-44b3-b451-9df509642faf" providerId="ADAL" clId="{C1D16FD1-B7B8-4E9F-8790-1889B098B775}" dt="2024-05-05T23:56:16.639" v="2765" actId="478"/>
          <ac:spMkLst>
            <pc:docMk/>
            <pc:sldMk cId="2564620720" sldId="269"/>
            <ac:spMk id="3" creationId="{16DAB502-0772-CFE9-D3E0-6868AFEAEFEF}"/>
          </ac:spMkLst>
        </pc:spChg>
        <pc:spChg chg="mod">
          <ac:chgData name="Arvind Singh Rawat" userId="699f8604-5b78-44b3-b451-9df509642faf" providerId="ADAL" clId="{C1D16FD1-B7B8-4E9F-8790-1889B098B775}" dt="2024-05-06T00:04:43.527" v="2791"/>
          <ac:spMkLst>
            <pc:docMk/>
            <pc:sldMk cId="2564620720" sldId="269"/>
            <ac:spMk id="3" creationId="{1E9E3FCF-20CF-AC86-664F-08938ECC67A3}"/>
          </ac:spMkLst>
        </pc:spChg>
        <pc:spChg chg="mod">
          <ac:chgData name="Arvind Singh Rawat" userId="699f8604-5b78-44b3-b451-9df509642faf" providerId="ADAL" clId="{C1D16FD1-B7B8-4E9F-8790-1889B098B775}" dt="2024-05-05T18:58:00.821" v="625" actId="207"/>
          <ac:spMkLst>
            <pc:docMk/>
            <pc:sldMk cId="2564620720" sldId="269"/>
            <ac:spMk id="5" creationId="{EB434C68-895B-3430-215B-43CC3F70D766}"/>
          </ac:spMkLst>
        </pc:spChg>
        <pc:spChg chg="mod">
          <ac:chgData name="Arvind Singh Rawat" userId="699f8604-5b78-44b3-b451-9df509642faf" providerId="ADAL" clId="{C1D16FD1-B7B8-4E9F-8790-1889B098B775}" dt="2024-05-05T18:43:51.231" v="491"/>
          <ac:spMkLst>
            <pc:docMk/>
            <pc:sldMk cId="2564620720" sldId="269"/>
            <ac:spMk id="6" creationId="{C356FB98-89F8-0DD6-ED27-940A875EF062}"/>
          </ac:spMkLst>
        </pc:spChg>
        <pc:spChg chg="mod">
          <ac:chgData name="Arvind Singh Rawat" userId="699f8604-5b78-44b3-b451-9df509642faf" providerId="ADAL" clId="{C1D16FD1-B7B8-4E9F-8790-1889B098B775}" dt="2024-05-06T00:04:43.527" v="2791"/>
          <ac:spMkLst>
            <pc:docMk/>
            <pc:sldMk cId="2564620720" sldId="269"/>
            <ac:spMk id="7" creationId="{9A170446-FE7B-9B0B-6407-52AD66C97965}"/>
          </ac:spMkLst>
        </pc:spChg>
        <pc:spChg chg="mod">
          <ac:chgData name="Arvind Singh Rawat" userId="699f8604-5b78-44b3-b451-9df509642faf" providerId="ADAL" clId="{C1D16FD1-B7B8-4E9F-8790-1889B098B775}" dt="2024-05-05T18:58:03.640" v="626" actId="207"/>
          <ac:spMkLst>
            <pc:docMk/>
            <pc:sldMk cId="2564620720" sldId="269"/>
            <ac:spMk id="8" creationId="{2FC01A7B-82C8-7122-D7DC-FBC7B2D1F8D4}"/>
          </ac:spMkLst>
        </pc:spChg>
        <pc:spChg chg="add del mod">
          <ac:chgData name="Arvind Singh Rawat" userId="699f8604-5b78-44b3-b451-9df509642faf" providerId="ADAL" clId="{C1D16FD1-B7B8-4E9F-8790-1889B098B775}" dt="2024-05-06T00:05:33.549" v="2806" actId="478"/>
          <ac:spMkLst>
            <pc:docMk/>
            <pc:sldMk cId="2564620720" sldId="269"/>
            <ac:spMk id="8" creationId="{6D41FD7A-C932-C4D0-6DF9-DFF275183D0E}"/>
          </ac:spMkLst>
        </pc:spChg>
        <pc:spChg chg="mod">
          <ac:chgData name="Arvind Singh Rawat" userId="699f8604-5b78-44b3-b451-9df509642faf" providerId="ADAL" clId="{C1D16FD1-B7B8-4E9F-8790-1889B098B775}" dt="2024-05-05T18:43:51.231" v="491"/>
          <ac:spMkLst>
            <pc:docMk/>
            <pc:sldMk cId="2564620720" sldId="269"/>
            <ac:spMk id="9" creationId="{4CE86E70-712E-EB93-3E87-D1ED7094A6F2}"/>
          </ac:spMkLst>
        </pc:spChg>
        <pc:spChg chg="add del mod">
          <ac:chgData name="Arvind Singh Rawat" userId="699f8604-5b78-44b3-b451-9df509642faf" providerId="ADAL" clId="{C1D16FD1-B7B8-4E9F-8790-1889B098B775}" dt="2024-05-06T00:05:33.549" v="2806" actId="478"/>
          <ac:spMkLst>
            <pc:docMk/>
            <pc:sldMk cId="2564620720" sldId="269"/>
            <ac:spMk id="9" creationId="{AAC0D729-BA64-3919-1925-E38939087611}"/>
          </ac:spMkLst>
        </pc:spChg>
        <pc:spChg chg="add del mod">
          <ac:chgData name="Arvind Singh Rawat" userId="699f8604-5b78-44b3-b451-9df509642faf" providerId="ADAL" clId="{C1D16FD1-B7B8-4E9F-8790-1889B098B775}" dt="2024-05-06T13:32:29.275" v="3980" actId="207"/>
          <ac:spMkLst>
            <pc:docMk/>
            <pc:sldMk cId="2564620720" sldId="269"/>
            <ac:spMk id="10" creationId="{EDF08CD2-F4A4-8891-70E2-7F15BDC2F97C}"/>
          </ac:spMkLst>
        </pc:spChg>
        <pc:spChg chg="add del mod">
          <ac:chgData name="Arvind Singh Rawat" userId="699f8604-5b78-44b3-b451-9df509642faf" providerId="ADAL" clId="{C1D16FD1-B7B8-4E9F-8790-1889B098B775}" dt="2024-05-06T00:06:12.626" v="2825" actId="478"/>
          <ac:spMkLst>
            <pc:docMk/>
            <pc:sldMk cId="2564620720" sldId="269"/>
            <ac:spMk id="11" creationId="{05210662-BD0C-26F7-4378-3D3D59FCD561}"/>
          </ac:spMkLst>
        </pc:spChg>
        <pc:spChg chg="add mod">
          <ac:chgData name="Arvind Singh Rawat" userId="699f8604-5b78-44b3-b451-9df509642faf" providerId="ADAL" clId="{C1D16FD1-B7B8-4E9F-8790-1889B098B775}" dt="2024-05-06T10:38:15.920" v="3210" actId="403"/>
          <ac:spMkLst>
            <pc:docMk/>
            <pc:sldMk cId="2564620720" sldId="269"/>
            <ac:spMk id="12" creationId="{F7F1F80A-D277-D0BA-1DE7-BD420B9FB321}"/>
          </ac:spMkLst>
        </pc:spChg>
        <pc:spChg chg="add del mod">
          <ac:chgData name="Arvind Singh Rawat" userId="699f8604-5b78-44b3-b451-9df509642faf" providerId="ADAL" clId="{C1D16FD1-B7B8-4E9F-8790-1889B098B775}" dt="2024-05-05T23:56:26.854" v="2768" actId="478"/>
          <ac:spMkLst>
            <pc:docMk/>
            <pc:sldMk cId="2564620720" sldId="269"/>
            <ac:spMk id="13" creationId="{46082DE7-A14A-F06C-7B26-6B08D5643BB7}"/>
          </ac:spMkLst>
        </pc:spChg>
        <pc:spChg chg="add del mod">
          <ac:chgData name="Arvind Singh Rawat" userId="699f8604-5b78-44b3-b451-9df509642faf" providerId="ADAL" clId="{C1D16FD1-B7B8-4E9F-8790-1889B098B775}" dt="2024-05-06T00:05:23.049" v="2805"/>
          <ac:spMkLst>
            <pc:docMk/>
            <pc:sldMk cId="2564620720" sldId="269"/>
            <ac:spMk id="14" creationId="{E16BA28B-171D-3DB2-DD44-4425FDC76DDC}"/>
          </ac:spMkLst>
        </pc:spChg>
        <pc:spChg chg="mod">
          <ac:chgData name="Arvind Singh Rawat" userId="699f8604-5b78-44b3-b451-9df509642faf" providerId="ADAL" clId="{C1D16FD1-B7B8-4E9F-8790-1889B098B775}" dt="2024-05-06T00:05:33.940" v="2807"/>
          <ac:spMkLst>
            <pc:docMk/>
            <pc:sldMk cId="2564620720" sldId="269"/>
            <ac:spMk id="15" creationId="{C5A28731-BF80-63C6-DE4F-5B6DB91BB96A}"/>
          </ac:spMkLst>
        </pc:spChg>
        <pc:spChg chg="add del mod">
          <ac:chgData name="Arvind Singh Rawat" userId="699f8604-5b78-44b3-b451-9df509642faf" providerId="ADAL" clId="{C1D16FD1-B7B8-4E9F-8790-1889B098B775}" dt="2024-05-05T23:56:26.854" v="2768" actId="478"/>
          <ac:spMkLst>
            <pc:docMk/>
            <pc:sldMk cId="2564620720" sldId="269"/>
            <ac:spMk id="15" creationId="{CF0D15D0-60C8-817F-7377-BF16095FF9D0}"/>
          </ac:spMkLst>
        </pc:spChg>
        <pc:spChg chg="mod">
          <ac:chgData name="Arvind Singh Rawat" userId="699f8604-5b78-44b3-b451-9df509642faf" providerId="ADAL" clId="{C1D16FD1-B7B8-4E9F-8790-1889B098B775}" dt="2024-05-06T00:05:33.940" v="2807"/>
          <ac:spMkLst>
            <pc:docMk/>
            <pc:sldMk cId="2564620720" sldId="269"/>
            <ac:spMk id="16" creationId="{E95F98FE-7C12-D1E4-2844-5D9CDDF6C47D}"/>
          </ac:spMkLst>
        </pc:spChg>
        <pc:spChg chg="add mod">
          <ac:chgData name="Arvind Singh Rawat" userId="699f8604-5b78-44b3-b451-9df509642faf" providerId="ADAL" clId="{C1D16FD1-B7B8-4E9F-8790-1889B098B775}" dt="2024-05-06T10:38:20.737" v="3211" actId="403"/>
          <ac:spMkLst>
            <pc:docMk/>
            <pc:sldMk cId="2564620720" sldId="269"/>
            <ac:spMk id="17" creationId="{CBD42D0B-C530-DC62-E616-32A362F95766}"/>
          </ac:spMkLst>
        </pc:spChg>
        <pc:spChg chg="mod">
          <ac:chgData name="Arvind Singh Rawat" userId="699f8604-5b78-44b3-b451-9df509642faf" providerId="ADAL" clId="{C1D16FD1-B7B8-4E9F-8790-1889B098B775}" dt="2024-05-06T00:08:28.369" v="2847"/>
          <ac:spMkLst>
            <pc:docMk/>
            <pc:sldMk cId="2564620720" sldId="269"/>
            <ac:spMk id="19" creationId="{B65BCB1A-AF14-2702-0B41-F7C097B036F7}"/>
          </ac:spMkLst>
        </pc:spChg>
        <pc:spChg chg="mod">
          <ac:chgData name="Arvind Singh Rawat" userId="699f8604-5b78-44b3-b451-9df509642faf" providerId="ADAL" clId="{C1D16FD1-B7B8-4E9F-8790-1889B098B775}" dt="2024-05-06T00:08:28.369" v="2847"/>
          <ac:spMkLst>
            <pc:docMk/>
            <pc:sldMk cId="2564620720" sldId="269"/>
            <ac:spMk id="20" creationId="{96BFBE0D-43EF-0125-3F35-C6BD5551E390}"/>
          </ac:spMkLst>
        </pc:spChg>
        <pc:spChg chg="add mod">
          <ac:chgData name="Arvind Singh Rawat" userId="699f8604-5b78-44b3-b451-9df509642faf" providerId="ADAL" clId="{C1D16FD1-B7B8-4E9F-8790-1889B098B775}" dt="2024-05-06T10:38:29.066" v="3213" actId="403"/>
          <ac:spMkLst>
            <pc:docMk/>
            <pc:sldMk cId="2564620720" sldId="269"/>
            <ac:spMk id="21" creationId="{B777CFBF-74E9-9F24-CC74-79010101D5D5}"/>
          </ac:spMkLst>
        </pc:spChg>
        <pc:spChg chg="mod">
          <ac:chgData name="Arvind Singh Rawat" userId="699f8604-5b78-44b3-b451-9df509642faf" providerId="ADAL" clId="{C1D16FD1-B7B8-4E9F-8790-1889B098B775}" dt="2024-05-06T00:08:44.085" v="2849"/>
          <ac:spMkLst>
            <pc:docMk/>
            <pc:sldMk cId="2564620720" sldId="269"/>
            <ac:spMk id="23" creationId="{C5BA33D1-A981-9391-457E-7626110B0D70}"/>
          </ac:spMkLst>
        </pc:spChg>
        <pc:spChg chg="mod">
          <ac:chgData name="Arvind Singh Rawat" userId="699f8604-5b78-44b3-b451-9df509642faf" providerId="ADAL" clId="{C1D16FD1-B7B8-4E9F-8790-1889B098B775}" dt="2024-05-06T00:08:44.085" v="2849"/>
          <ac:spMkLst>
            <pc:docMk/>
            <pc:sldMk cId="2564620720" sldId="269"/>
            <ac:spMk id="24" creationId="{DCCF67BD-0D36-ACAD-F68B-95AA51540528}"/>
          </ac:spMkLst>
        </pc:spChg>
        <pc:spChg chg="add mod">
          <ac:chgData name="Arvind Singh Rawat" userId="699f8604-5b78-44b3-b451-9df509642faf" providerId="ADAL" clId="{C1D16FD1-B7B8-4E9F-8790-1889B098B775}" dt="2024-05-06T10:38:24.133" v="3212" actId="403"/>
          <ac:spMkLst>
            <pc:docMk/>
            <pc:sldMk cId="2564620720" sldId="269"/>
            <ac:spMk id="25" creationId="{0268DB94-2BFA-972A-FA44-8A9A00E88281}"/>
          </ac:spMkLst>
        </pc:spChg>
        <pc:grpChg chg="add del mod">
          <ac:chgData name="Arvind Singh Rawat" userId="699f8604-5b78-44b3-b451-9df509642faf" providerId="ADAL" clId="{C1D16FD1-B7B8-4E9F-8790-1889B098B775}" dt="2024-05-06T00:05:33.549" v="2806" actId="478"/>
          <ac:grpSpMkLst>
            <pc:docMk/>
            <pc:sldMk cId="2564620720" sldId="269"/>
            <ac:grpSpMk id="2" creationId="{48006F69-81A7-C430-9D0C-FC714EE7BED1}"/>
          </ac:grpSpMkLst>
        </pc:grpChg>
        <pc:grpChg chg="add mod">
          <ac:chgData name="Arvind Singh Rawat" userId="699f8604-5b78-44b3-b451-9df509642faf" providerId="ADAL" clId="{C1D16FD1-B7B8-4E9F-8790-1889B098B775}" dt="2024-05-06T00:04:35.720" v="2790" actId="1076"/>
          <ac:grpSpMkLst>
            <pc:docMk/>
            <pc:sldMk cId="2564620720" sldId="269"/>
            <ac:grpSpMk id="4" creationId="{1D80D7A3-B3E4-29A1-1A88-64E5E847F3CC}"/>
          </ac:grpSpMkLst>
        </pc:grpChg>
        <pc:grpChg chg="add del mod">
          <ac:chgData name="Arvind Singh Rawat" userId="699f8604-5b78-44b3-b451-9df509642faf" providerId="ADAL" clId="{C1D16FD1-B7B8-4E9F-8790-1889B098B775}" dt="2024-05-05T23:56:26.854" v="2768" actId="478"/>
          <ac:grpSpMkLst>
            <pc:docMk/>
            <pc:sldMk cId="2564620720" sldId="269"/>
            <ac:grpSpMk id="7" creationId="{A670AE7F-6223-096C-0DC8-74CFBBF2F545}"/>
          </ac:grpSpMkLst>
        </pc:grpChg>
        <pc:grpChg chg="add mod">
          <ac:chgData name="Arvind Singh Rawat" userId="699f8604-5b78-44b3-b451-9df509642faf" providerId="ADAL" clId="{C1D16FD1-B7B8-4E9F-8790-1889B098B775}" dt="2024-05-06T00:05:44.812" v="2808" actId="1076"/>
          <ac:grpSpMkLst>
            <pc:docMk/>
            <pc:sldMk cId="2564620720" sldId="269"/>
            <ac:grpSpMk id="13" creationId="{7D7DC79E-A088-295C-4091-4A3AC2CAA603}"/>
          </ac:grpSpMkLst>
        </pc:grpChg>
        <pc:grpChg chg="add mod">
          <ac:chgData name="Arvind Singh Rawat" userId="699f8604-5b78-44b3-b451-9df509642faf" providerId="ADAL" clId="{C1D16FD1-B7B8-4E9F-8790-1889B098B775}" dt="2024-05-06T00:08:43.233" v="2848" actId="1076"/>
          <ac:grpSpMkLst>
            <pc:docMk/>
            <pc:sldMk cId="2564620720" sldId="269"/>
            <ac:grpSpMk id="18" creationId="{E9BF5498-7C39-679B-7C20-28D1660B157B}"/>
          </ac:grpSpMkLst>
        </pc:grpChg>
        <pc:grpChg chg="add mod">
          <ac:chgData name="Arvind Singh Rawat" userId="699f8604-5b78-44b3-b451-9df509642faf" providerId="ADAL" clId="{C1D16FD1-B7B8-4E9F-8790-1889B098B775}" dt="2024-05-06T00:08:55.809" v="2850" actId="1076"/>
          <ac:grpSpMkLst>
            <pc:docMk/>
            <pc:sldMk cId="2564620720" sldId="269"/>
            <ac:grpSpMk id="22" creationId="{C3FFB1F9-B352-6049-2056-F110A2CCAD6B}"/>
          </ac:grpSpMkLst>
        </pc:grpChg>
      </pc:sldChg>
      <pc:sldChg chg="addSp modSp add del mod">
        <pc:chgData name="Arvind Singh Rawat" userId="699f8604-5b78-44b3-b451-9df509642faf" providerId="ADAL" clId="{C1D16FD1-B7B8-4E9F-8790-1889B098B775}" dt="2024-05-05T18:08:26.633" v="254" actId="20577"/>
        <pc:sldMkLst>
          <pc:docMk/>
          <pc:sldMk cId="799161031" sldId="270"/>
        </pc:sldMkLst>
        <pc:spChg chg="add mod">
          <ac:chgData name="Arvind Singh Rawat" userId="699f8604-5b78-44b3-b451-9df509642faf" providerId="ADAL" clId="{C1D16FD1-B7B8-4E9F-8790-1889B098B775}" dt="2024-05-05T18:08:26.633" v="254" actId="20577"/>
          <ac:spMkLst>
            <pc:docMk/>
            <pc:sldMk cId="799161031" sldId="270"/>
            <ac:spMk id="2" creationId="{AA989B43-E7BF-9872-FFEB-D9E8088D5162}"/>
          </ac:spMkLst>
        </pc:spChg>
      </pc:sldChg>
      <pc:sldChg chg="addSp delSp modSp mod setBg modNotesTx">
        <pc:chgData name="Arvind Singh Rawat" userId="699f8604-5b78-44b3-b451-9df509642faf" providerId="ADAL" clId="{C1D16FD1-B7B8-4E9F-8790-1889B098B775}" dt="2024-05-06T13:35:05.750" v="3983" actId="207"/>
        <pc:sldMkLst>
          <pc:docMk/>
          <pc:sldMk cId="2308411696" sldId="271"/>
        </pc:sldMkLst>
        <pc:spChg chg="del mod">
          <ac:chgData name="Arvind Singh Rawat" userId="699f8604-5b78-44b3-b451-9df509642faf" providerId="ADAL" clId="{C1D16FD1-B7B8-4E9F-8790-1889B098B775}" dt="2024-05-05T18:39:37.939" v="463" actId="478"/>
          <ac:spMkLst>
            <pc:docMk/>
            <pc:sldMk cId="2308411696" sldId="271"/>
            <ac:spMk id="2" creationId="{479EA557-7F97-7E7F-4D0B-71CFC5C7CE2A}"/>
          </ac:spMkLst>
        </pc:spChg>
        <pc:spChg chg="mod">
          <ac:chgData name="Arvind Singh Rawat" userId="699f8604-5b78-44b3-b451-9df509642faf" providerId="ADAL" clId="{C1D16FD1-B7B8-4E9F-8790-1889B098B775}" dt="2024-05-05T23:24:34.801" v="1815" actId="113"/>
          <ac:spMkLst>
            <pc:docMk/>
            <pc:sldMk cId="2308411696" sldId="271"/>
            <ac:spMk id="3" creationId="{2E4022AF-968A-19AE-7E25-A94617296F23}"/>
          </ac:spMkLst>
        </pc:spChg>
        <pc:spChg chg="mod">
          <ac:chgData name="Arvind Singh Rawat" userId="699f8604-5b78-44b3-b451-9df509642faf" providerId="ADAL" clId="{C1D16FD1-B7B8-4E9F-8790-1889B098B775}" dt="2024-05-05T23:07:07.074" v="1751" actId="1076"/>
          <ac:spMkLst>
            <pc:docMk/>
            <pc:sldMk cId="2308411696" sldId="271"/>
            <ac:spMk id="5" creationId="{82EFBEAB-F00C-905D-868B-71F216C199FB}"/>
          </ac:spMkLst>
        </pc:spChg>
        <pc:spChg chg="add del mod">
          <ac:chgData name="Arvind Singh Rawat" userId="699f8604-5b78-44b3-b451-9df509642faf" providerId="ADAL" clId="{C1D16FD1-B7B8-4E9F-8790-1889B098B775}" dt="2024-05-05T23:07:07.074" v="1751" actId="1076"/>
          <ac:spMkLst>
            <pc:docMk/>
            <pc:sldMk cId="2308411696" sldId="271"/>
            <ac:spMk id="6" creationId="{FED56F72-BB6C-D1A2-A1A7-BDFE31142E9C}"/>
          </ac:spMkLst>
        </pc:spChg>
        <pc:spChg chg="mod">
          <ac:chgData name="Arvind Singh Rawat" userId="699f8604-5b78-44b3-b451-9df509642faf" providerId="ADAL" clId="{C1D16FD1-B7B8-4E9F-8790-1889B098B775}" dt="2024-05-05T23:07:07.074" v="1751" actId="1076"/>
          <ac:spMkLst>
            <pc:docMk/>
            <pc:sldMk cId="2308411696" sldId="271"/>
            <ac:spMk id="7" creationId="{15A66E3A-266E-1A49-CDD8-F0E352ECD9B6}"/>
          </ac:spMkLst>
        </pc:spChg>
        <pc:spChg chg="mod">
          <ac:chgData name="Arvind Singh Rawat" userId="699f8604-5b78-44b3-b451-9df509642faf" providerId="ADAL" clId="{C1D16FD1-B7B8-4E9F-8790-1889B098B775}" dt="2024-05-05T23:07:07.074" v="1751" actId="1076"/>
          <ac:spMkLst>
            <pc:docMk/>
            <pc:sldMk cId="2308411696" sldId="271"/>
            <ac:spMk id="8" creationId="{F3A1C4CF-A5D1-35A6-7A27-106ED8F90D77}"/>
          </ac:spMkLst>
        </pc:spChg>
        <pc:spChg chg="mod">
          <ac:chgData name="Arvind Singh Rawat" userId="699f8604-5b78-44b3-b451-9df509642faf" providerId="ADAL" clId="{C1D16FD1-B7B8-4E9F-8790-1889B098B775}" dt="2024-05-05T23:07:07.074" v="1751" actId="1076"/>
          <ac:spMkLst>
            <pc:docMk/>
            <pc:sldMk cId="2308411696" sldId="271"/>
            <ac:spMk id="9" creationId="{BCDCE1D9-7620-671F-0954-09C943D61885}"/>
          </ac:spMkLst>
        </pc:spChg>
        <pc:spChg chg="mod">
          <ac:chgData name="Arvind Singh Rawat" userId="699f8604-5b78-44b3-b451-9df509642faf" providerId="ADAL" clId="{C1D16FD1-B7B8-4E9F-8790-1889B098B775}" dt="2024-05-05T23:07:07.074" v="1751" actId="1076"/>
          <ac:spMkLst>
            <pc:docMk/>
            <pc:sldMk cId="2308411696" sldId="271"/>
            <ac:spMk id="10" creationId="{0975A33E-2FF8-C8DD-28B6-A2891ABF0D2C}"/>
          </ac:spMkLst>
        </pc:spChg>
        <pc:spChg chg="mod">
          <ac:chgData name="Arvind Singh Rawat" userId="699f8604-5b78-44b3-b451-9df509642faf" providerId="ADAL" clId="{C1D16FD1-B7B8-4E9F-8790-1889B098B775}" dt="2024-05-05T23:07:07.074" v="1751" actId="1076"/>
          <ac:spMkLst>
            <pc:docMk/>
            <pc:sldMk cId="2308411696" sldId="271"/>
            <ac:spMk id="11" creationId="{3301EBF1-1FA2-42C6-E6FE-4E7458DE0EED}"/>
          </ac:spMkLst>
        </pc:spChg>
        <pc:spChg chg="mod">
          <ac:chgData name="Arvind Singh Rawat" userId="699f8604-5b78-44b3-b451-9df509642faf" providerId="ADAL" clId="{C1D16FD1-B7B8-4E9F-8790-1889B098B775}" dt="2024-05-05T23:07:07.074" v="1751" actId="1076"/>
          <ac:spMkLst>
            <pc:docMk/>
            <pc:sldMk cId="2308411696" sldId="271"/>
            <ac:spMk id="12" creationId="{65A6FDC2-8148-8BF9-3C4F-D8726F4EE9EA}"/>
          </ac:spMkLst>
        </pc:spChg>
        <pc:spChg chg="mod">
          <ac:chgData name="Arvind Singh Rawat" userId="699f8604-5b78-44b3-b451-9df509642faf" providerId="ADAL" clId="{C1D16FD1-B7B8-4E9F-8790-1889B098B775}" dt="2024-05-05T23:07:07.074" v="1751" actId="1076"/>
          <ac:spMkLst>
            <pc:docMk/>
            <pc:sldMk cId="2308411696" sldId="271"/>
            <ac:spMk id="13" creationId="{7A605FAE-552A-D7CB-46E3-64445D3BC700}"/>
          </ac:spMkLst>
        </pc:spChg>
        <pc:spChg chg="add mod">
          <ac:chgData name="Arvind Singh Rawat" userId="699f8604-5b78-44b3-b451-9df509642faf" providerId="ADAL" clId="{C1D16FD1-B7B8-4E9F-8790-1889B098B775}" dt="2024-05-05T18:39:09.325" v="460"/>
          <ac:spMkLst>
            <pc:docMk/>
            <pc:sldMk cId="2308411696" sldId="271"/>
            <ac:spMk id="14" creationId="{A8FAEB80-5DF1-EF14-47AB-1D670F521E25}"/>
          </ac:spMkLst>
        </pc:spChg>
        <pc:spChg chg="mod">
          <ac:chgData name="Arvind Singh Rawat" userId="699f8604-5b78-44b3-b451-9df509642faf" providerId="ADAL" clId="{C1D16FD1-B7B8-4E9F-8790-1889B098B775}" dt="2024-05-05T18:39:09.325" v="460"/>
          <ac:spMkLst>
            <pc:docMk/>
            <pc:sldMk cId="2308411696" sldId="271"/>
            <ac:spMk id="16" creationId="{C0DDCF09-4C38-7206-DF29-197816C7BF55}"/>
          </ac:spMkLst>
        </pc:spChg>
        <pc:spChg chg="mod">
          <ac:chgData name="Arvind Singh Rawat" userId="699f8604-5b78-44b3-b451-9df509642faf" providerId="ADAL" clId="{C1D16FD1-B7B8-4E9F-8790-1889B098B775}" dt="2024-05-05T18:39:09.325" v="460"/>
          <ac:spMkLst>
            <pc:docMk/>
            <pc:sldMk cId="2308411696" sldId="271"/>
            <ac:spMk id="17" creationId="{F6059AA7-1490-A409-AB3B-DB233DFDD6A5}"/>
          </ac:spMkLst>
        </pc:spChg>
        <pc:spChg chg="add mod">
          <ac:chgData name="Arvind Singh Rawat" userId="699f8604-5b78-44b3-b451-9df509642faf" providerId="ADAL" clId="{C1D16FD1-B7B8-4E9F-8790-1889B098B775}" dt="2024-05-05T18:39:09.325" v="460"/>
          <ac:spMkLst>
            <pc:docMk/>
            <pc:sldMk cId="2308411696" sldId="271"/>
            <ac:spMk id="18" creationId="{49DD607E-4AED-FB01-A484-A0EEA203CE15}"/>
          </ac:spMkLst>
        </pc:spChg>
        <pc:spChg chg="add mod">
          <ac:chgData name="Arvind Singh Rawat" userId="699f8604-5b78-44b3-b451-9df509642faf" providerId="ADAL" clId="{C1D16FD1-B7B8-4E9F-8790-1889B098B775}" dt="2024-05-05T18:39:09.325" v="460"/>
          <ac:spMkLst>
            <pc:docMk/>
            <pc:sldMk cId="2308411696" sldId="271"/>
            <ac:spMk id="19" creationId="{DF417729-42EF-A962-C341-7E809A1E989D}"/>
          </ac:spMkLst>
        </pc:spChg>
        <pc:spChg chg="add mod">
          <ac:chgData name="Arvind Singh Rawat" userId="699f8604-5b78-44b3-b451-9df509642faf" providerId="ADAL" clId="{C1D16FD1-B7B8-4E9F-8790-1889B098B775}" dt="2024-05-05T18:39:09.325" v="460"/>
          <ac:spMkLst>
            <pc:docMk/>
            <pc:sldMk cId="2308411696" sldId="271"/>
            <ac:spMk id="20" creationId="{A4A2755F-4E91-C10F-FC2B-939D0B17F4EF}"/>
          </ac:spMkLst>
        </pc:spChg>
        <pc:spChg chg="mod">
          <ac:chgData name="Arvind Singh Rawat" userId="699f8604-5b78-44b3-b451-9df509642faf" providerId="ADAL" clId="{C1D16FD1-B7B8-4E9F-8790-1889B098B775}" dt="2024-05-05T18:39:09.325" v="460"/>
          <ac:spMkLst>
            <pc:docMk/>
            <pc:sldMk cId="2308411696" sldId="271"/>
            <ac:spMk id="22" creationId="{015E5B68-6984-AC52-1440-3F60C18F057C}"/>
          </ac:spMkLst>
        </pc:spChg>
        <pc:spChg chg="mod">
          <ac:chgData name="Arvind Singh Rawat" userId="699f8604-5b78-44b3-b451-9df509642faf" providerId="ADAL" clId="{C1D16FD1-B7B8-4E9F-8790-1889B098B775}" dt="2024-05-05T18:39:09.325" v="460"/>
          <ac:spMkLst>
            <pc:docMk/>
            <pc:sldMk cId="2308411696" sldId="271"/>
            <ac:spMk id="23" creationId="{DE6F88AC-B87A-4657-69F8-61B4301671C8}"/>
          </ac:spMkLst>
        </pc:spChg>
        <pc:spChg chg="mod">
          <ac:chgData name="Arvind Singh Rawat" userId="699f8604-5b78-44b3-b451-9df509642faf" providerId="ADAL" clId="{C1D16FD1-B7B8-4E9F-8790-1889B098B775}" dt="2024-05-05T18:39:09.325" v="460"/>
          <ac:spMkLst>
            <pc:docMk/>
            <pc:sldMk cId="2308411696" sldId="271"/>
            <ac:spMk id="24" creationId="{59D32BA5-4ABE-319D-F8F0-91174D61BBB7}"/>
          </ac:spMkLst>
        </pc:spChg>
        <pc:spChg chg="mod">
          <ac:chgData name="Arvind Singh Rawat" userId="699f8604-5b78-44b3-b451-9df509642faf" providerId="ADAL" clId="{C1D16FD1-B7B8-4E9F-8790-1889B098B775}" dt="2024-05-05T18:39:09.325" v="460"/>
          <ac:spMkLst>
            <pc:docMk/>
            <pc:sldMk cId="2308411696" sldId="271"/>
            <ac:spMk id="25" creationId="{4123E734-ACE9-0FBF-B82A-A7F3A7C89554}"/>
          </ac:spMkLst>
        </pc:spChg>
        <pc:spChg chg="mod">
          <ac:chgData name="Arvind Singh Rawat" userId="699f8604-5b78-44b3-b451-9df509642faf" providerId="ADAL" clId="{C1D16FD1-B7B8-4E9F-8790-1889B098B775}" dt="2024-05-05T18:39:09.325" v="460"/>
          <ac:spMkLst>
            <pc:docMk/>
            <pc:sldMk cId="2308411696" sldId="271"/>
            <ac:spMk id="26" creationId="{68B68D16-2C1A-537C-D0CE-99ABCE85BCC5}"/>
          </ac:spMkLst>
        </pc:spChg>
        <pc:spChg chg="mod">
          <ac:chgData name="Arvind Singh Rawat" userId="699f8604-5b78-44b3-b451-9df509642faf" providerId="ADAL" clId="{C1D16FD1-B7B8-4E9F-8790-1889B098B775}" dt="2024-05-05T18:39:09.325" v="460"/>
          <ac:spMkLst>
            <pc:docMk/>
            <pc:sldMk cId="2308411696" sldId="271"/>
            <ac:spMk id="27" creationId="{3A0AC442-57B2-38B0-E46A-C7F7F0AE68E3}"/>
          </ac:spMkLst>
        </pc:spChg>
        <pc:spChg chg="mod">
          <ac:chgData name="Arvind Singh Rawat" userId="699f8604-5b78-44b3-b451-9df509642faf" providerId="ADAL" clId="{C1D16FD1-B7B8-4E9F-8790-1889B098B775}" dt="2024-05-05T18:39:09.325" v="460"/>
          <ac:spMkLst>
            <pc:docMk/>
            <pc:sldMk cId="2308411696" sldId="271"/>
            <ac:spMk id="28" creationId="{11F0B646-F69F-1306-2B46-0D74D27A7B1F}"/>
          </ac:spMkLst>
        </pc:spChg>
        <pc:spChg chg="mod">
          <ac:chgData name="Arvind Singh Rawat" userId="699f8604-5b78-44b3-b451-9df509642faf" providerId="ADAL" clId="{C1D16FD1-B7B8-4E9F-8790-1889B098B775}" dt="2024-05-05T18:39:09.325" v="460"/>
          <ac:spMkLst>
            <pc:docMk/>
            <pc:sldMk cId="2308411696" sldId="271"/>
            <ac:spMk id="29" creationId="{6545B419-C48B-4FA3-2144-6BA7AE62B42A}"/>
          </ac:spMkLst>
        </pc:spChg>
        <pc:spChg chg="mod">
          <ac:chgData name="Arvind Singh Rawat" userId="699f8604-5b78-44b3-b451-9df509642faf" providerId="ADAL" clId="{C1D16FD1-B7B8-4E9F-8790-1889B098B775}" dt="2024-05-05T18:39:09.325" v="460"/>
          <ac:spMkLst>
            <pc:docMk/>
            <pc:sldMk cId="2308411696" sldId="271"/>
            <ac:spMk id="30" creationId="{09C00536-4ED7-7DD3-ED9E-307E5AB5FB92}"/>
          </ac:spMkLst>
        </pc:spChg>
        <pc:spChg chg="add mod">
          <ac:chgData name="Arvind Singh Rawat" userId="699f8604-5b78-44b3-b451-9df509642faf" providerId="ADAL" clId="{C1D16FD1-B7B8-4E9F-8790-1889B098B775}" dt="2024-05-05T18:39:09.325" v="460"/>
          <ac:spMkLst>
            <pc:docMk/>
            <pc:sldMk cId="2308411696" sldId="271"/>
            <ac:spMk id="31" creationId="{30DF1C06-67BC-0539-7CCA-89798E8FD26B}"/>
          </ac:spMkLst>
        </pc:spChg>
        <pc:spChg chg="add mod">
          <ac:chgData name="Arvind Singh Rawat" userId="699f8604-5b78-44b3-b451-9df509642faf" providerId="ADAL" clId="{C1D16FD1-B7B8-4E9F-8790-1889B098B775}" dt="2024-05-05T18:39:09.325" v="460"/>
          <ac:spMkLst>
            <pc:docMk/>
            <pc:sldMk cId="2308411696" sldId="271"/>
            <ac:spMk id="32" creationId="{1644C69D-67DF-9E0B-53CA-6C32939190EA}"/>
          </ac:spMkLst>
        </pc:spChg>
        <pc:spChg chg="add mod">
          <ac:chgData name="Arvind Singh Rawat" userId="699f8604-5b78-44b3-b451-9df509642faf" providerId="ADAL" clId="{C1D16FD1-B7B8-4E9F-8790-1889B098B775}" dt="2024-05-05T18:39:09.325" v="460"/>
          <ac:spMkLst>
            <pc:docMk/>
            <pc:sldMk cId="2308411696" sldId="271"/>
            <ac:spMk id="33" creationId="{19C11344-BC19-A360-2196-B5EC076F1A8D}"/>
          </ac:spMkLst>
        </pc:spChg>
        <pc:spChg chg="add mod">
          <ac:chgData name="Arvind Singh Rawat" userId="699f8604-5b78-44b3-b451-9df509642faf" providerId="ADAL" clId="{C1D16FD1-B7B8-4E9F-8790-1889B098B775}" dt="2024-05-05T18:39:09.325" v="460"/>
          <ac:spMkLst>
            <pc:docMk/>
            <pc:sldMk cId="2308411696" sldId="271"/>
            <ac:spMk id="34" creationId="{547F8E9C-5BFC-F313-AB24-A54F8B9B1214}"/>
          </ac:spMkLst>
        </pc:spChg>
        <pc:spChg chg="add mod">
          <ac:chgData name="Arvind Singh Rawat" userId="699f8604-5b78-44b3-b451-9df509642faf" providerId="ADAL" clId="{C1D16FD1-B7B8-4E9F-8790-1889B098B775}" dt="2024-05-05T18:39:44.648" v="465" actId="1076"/>
          <ac:spMkLst>
            <pc:docMk/>
            <pc:sldMk cId="2308411696" sldId="271"/>
            <ac:spMk id="35" creationId="{B5861C0E-12A3-4BFD-C508-4DC251A85B07}"/>
          </ac:spMkLst>
        </pc:spChg>
        <pc:spChg chg="add mod">
          <ac:chgData name="Arvind Singh Rawat" userId="699f8604-5b78-44b3-b451-9df509642faf" providerId="ADAL" clId="{C1D16FD1-B7B8-4E9F-8790-1889B098B775}" dt="2024-05-05T23:02:11.883" v="1706" actId="1076"/>
          <ac:spMkLst>
            <pc:docMk/>
            <pc:sldMk cId="2308411696" sldId="271"/>
            <ac:spMk id="38" creationId="{0CDA6974-5389-9197-23F5-65E7804DFB18}"/>
          </ac:spMkLst>
        </pc:spChg>
        <pc:spChg chg="add mod">
          <ac:chgData name="Arvind Singh Rawat" userId="699f8604-5b78-44b3-b451-9df509642faf" providerId="ADAL" clId="{C1D16FD1-B7B8-4E9F-8790-1889B098B775}" dt="2024-05-06T13:35:05.750" v="3983" actId="207"/>
          <ac:spMkLst>
            <pc:docMk/>
            <pc:sldMk cId="2308411696" sldId="271"/>
            <ac:spMk id="39" creationId="{62077FFC-2BE1-EC51-01EC-0ADD433917BE}"/>
          </ac:spMkLst>
        </pc:spChg>
        <pc:spChg chg="add mod">
          <ac:chgData name="Arvind Singh Rawat" userId="699f8604-5b78-44b3-b451-9df509642faf" providerId="ADAL" clId="{C1D16FD1-B7B8-4E9F-8790-1889B098B775}" dt="2024-05-05T23:23:07.538" v="1801" actId="1076"/>
          <ac:spMkLst>
            <pc:docMk/>
            <pc:sldMk cId="2308411696" sldId="271"/>
            <ac:spMk id="40" creationId="{79486588-3945-8A83-6C10-5EB0D5FB3186}"/>
          </ac:spMkLst>
        </pc:spChg>
        <pc:spChg chg="del mod">
          <ac:chgData name="Arvind Singh Rawat" userId="699f8604-5b78-44b3-b451-9df509642faf" providerId="ADAL" clId="{C1D16FD1-B7B8-4E9F-8790-1889B098B775}" dt="2024-05-05T23:04:21.086" v="1728" actId="478"/>
          <ac:spMkLst>
            <pc:docMk/>
            <pc:sldMk cId="2308411696" sldId="271"/>
            <ac:spMk id="42" creationId="{40AE58C3-07A2-48FB-D650-DD360CE94E48}"/>
          </ac:spMkLst>
        </pc:spChg>
        <pc:spChg chg="add del mod">
          <ac:chgData name="Arvind Singh Rawat" userId="699f8604-5b78-44b3-b451-9df509642faf" providerId="ADAL" clId="{C1D16FD1-B7B8-4E9F-8790-1889B098B775}" dt="2024-05-05T23:04:51.978" v="1736" actId="21"/>
          <ac:spMkLst>
            <pc:docMk/>
            <pc:sldMk cId="2308411696" sldId="271"/>
            <ac:spMk id="43" creationId="{3A00915D-0D4B-8146-4587-BF2C81B14D65}"/>
          </ac:spMkLst>
        </pc:spChg>
        <pc:spChg chg="del mod">
          <ac:chgData name="Arvind Singh Rawat" userId="699f8604-5b78-44b3-b451-9df509642faf" providerId="ADAL" clId="{C1D16FD1-B7B8-4E9F-8790-1889B098B775}" dt="2024-05-05T23:04:36.397" v="1732" actId="478"/>
          <ac:spMkLst>
            <pc:docMk/>
            <pc:sldMk cId="2308411696" sldId="271"/>
            <ac:spMk id="44" creationId="{7E0752C2-325D-0B8B-7627-A736BC65EE9C}"/>
          </ac:spMkLst>
        </pc:spChg>
        <pc:spChg chg="mod">
          <ac:chgData name="Arvind Singh Rawat" userId="699f8604-5b78-44b3-b451-9df509642faf" providerId="ADAL" clId="{C1D16FD1-B7B8-4E9F-8790-1889B098B775}" dt="2024-05-05T23:04:08.333" v="1726"/>
          <ac:spMkLst>
            <pc:docMk/>
            <pc:sldMk cId="2308411696" sldId="271"/>
            <ac:spMk id="45" creationId="{1FED6357-3706-CA8D-8D82-661B55B0454C}"/>
          </ac:spMkLst>
        </pc:spChg>
        <pc:spChg chg="mod">
          <ac:chgData name="Arvind Singh Rawat" userId="699f8604-5b78-44b3-b451-9df509642faf" providerId="ADAL" clId="{C1D16FD1-B7B8-4E9F-8790-1889B098B775}" dt="2024-05-05T23:04:08.333" v="1726"/>
          <ac:spMkLst>
            <pc:docMk/>
            <pc:sldMk cId="2308411696" sldId="271"/>
            <ac:spMk id="46" creationId="{68412FD2-B67A-A85D-A284-54D6C831C651}"/>
          </ac:spMkLst>
        </pc:spChg>
        <pc:spChg chg="mod">
          <ac:chgData name="Arvind Singh Rawat" userId="699f8604-5b78-44b3-b451-9df509642faf" providerId="ADAL" clId="{C1D16FD1-B7B8-4E9F-8790-1889B098B775}" dt="2024-05-05T23:04:08.333" v="1726"/>
          <ac:spMkLst>
            <pc:docMk/>
            <pc:sldMk cId="2308411696" sldId="271"/>
            <ac:spMk id="47" creationId="{D1159D13-A873-12DF-A35D-CF237851187D}"/>
          </ac:spMkLst>
        </pc:spChg>
        <pc:spChg chg="mod">
          <ac:chgData name="Arvind Singh Rawat" userId="699f8604-5b78-44b3-b451-9df509642faf" providerId="ADAL" clId="{C1D16FD1-B7B8-4E9F-8790-1889B098B775}" dt="2024-05-05T23:04:08.333" v="1726"/>
          <ac:spMkLst>
            <pc:docMk/>
            <pc:sldMk cId="2308411696" sldId="271"/>
            <ac:spMk id="48" creationId="{BD1569B9-F6EC-D30C-4919-45D8953000EC}"/>
          </ac:spMkLst>
        </pc:spChg>
        <pc:spChg chg="del mod">
          <ac:chgData name="Arvind Singh Rawat" userId="699f8604-5b78-44b3-b451-9df509642faf" providerId="ADAL" clId="{C1D16FD1-B7B8-4E9F-8790-1889B098B775}" dt="2024-05-05T23:04:41.729" v="1733" actId="478"/>
          <ac:spMkLst>
            <pc:docMk/>
            <pc:sldMk cId="2308411696" sldId="271"/>
            <ac:spMk id="49" creationId="{3DEB3409-0D92-4D9C-DB7F-1A8B7F78267B}"/>
          </ac:spMkLst>
        </pc:spChg>
        <pc:spChg chg="del mod">
          <ac:chgData name="Arvind Singh Rawat" userId="699f8604-5b78-44b3-b451-9df509642faf" providerId="ADAL" clId="{C1D16FD1-B7B8-4E9F-8790-1889B098B775}" dt="2024-05-05T23:04:32.914" v="1730" actId="478"/>
          <ac:spMkLst>
            <pc:docMk/>
            <pc:sldMk cId="2308411696" sldId="271"/>
            <ac:spMk id="50" creationId="{A5047369-BE41-8914-5395-B018809C02BE}"/>
          </ac:spMkLst>
        </pc:spChg>
        <pc:spChg chg="add del mod modCrop">
          <ac:chgData name="Arvind Singh Rawat" userId="699f8604-5b78-44b3-b451-9df509642faf" providerId="ADAL" clId="{C1D16FD1-B7B8-4E9F-8790-1889B098B775}" dt="2024-05-05T23:06:00.818" v="1748" actId="478"/>
          <ac:spMkLst>
            <pc:docMk/>
            <pc:sldMk cId="2308411696" sldId="271"/>
            <ac:spMk id="51" creationId="{3A00915D-0D4B-8146-4587-BF2C81B14D65}"/>
          </ac:spMkLst>
        </pc:spChg>
        <pc:grpChg chg="add mod">
          <ac:chgData name="Arvind Singh Rawat" userId="699f8604-5b78-44b3-b451-9df509642faf" providerId="ADAL" clId="{C1D16FD1-B7B8-4E9F-8790-1889B098B775}" dt="2024-05-05T23:07:07.074" v="1751" actId="1076"/>
          <ac:grpSpMkLst>
            <pc:docMk/>
            <pc:sldMk cId="2308411696" sldId="271"/>
            <ac:grpSpMk id="4" creationId="{07DDE344-F2D1-E9FA-969B-5A271E4A42E8}"/>
          </ac:grpSpMkLst>
        </pc:grpChg>
        <pc:grpChg chg="add mod">
          <ac:chgData name="Arvind Singh Rawat" userId="699f8604-5b78-44b3-b451-9df509642faf" providerId="ADAL" clId="{C1D16FD1-B7B8-4E9F-8790-1889B098B775}" dt="2024-05-05T18:39:09.325" v="460"/>
          <ac:grpSpMkLst>
            <pc:docMk/>
            <pc:sldMk cId="2308411696" sldId="271"/>
            <ac:grpSpMk id="15" creationId="{68B5E659-9393-3035-3AF4-E1200D0D6E07}"/>
          </ac:grpSpMkLst>
        </pc:grpChg>
        <pc:grpChg chg="add mod">
          <ac:chgData name="Arvind Singh Rawat" userId="699f8604-5b78-44b3-b451-9df509642faf" providerId="ADAL" clId="{C1D16FD1-B7B8-4E9F-8790-1889B098B775}" dt="2024-05-05T18:39:09.325" v="460"/>
          <ac:grpSpMkLst>
            <pc:docMk/>
            <pc:sldMk cId="2308411696" sldId="271"/>
            <ac:grpSpMk id="21" creationId="{7B6E5FE2-63CD-B51F-2CAB-6161AE3C89FE}"/>
          </ac:grpSpMkLst>
        </pc:grpChg>
        <pc:grpChg chg="add del mod">
          <ac:chgData name="Arvind Singh Rawat" userId="699f8604-5b78-44b3-b451-9df509642faf" providerId="ADAL" clId="{C1D16FD1-B7B8-4E9F-8790-1889B098B775}" dt="2024-05-05T23:04:57.310" v="1737" actId="478"/>
          <ac:grpSpMkLst>
            <pc:docMk/>
            <pc:sldMk cId="2308411696" sldId="271"/>
            <ac:grpSpMk id="41" creationId="{D76A2797-9A3B-1E42-92E8-76D2D4E831E3}"/>
          </ac:grpSpMkLst>
        </pc:grpChg>
        <pc:picChg chg="add del mod">
          <ac:chgData name="Arvind Singh Rawat" userId="699f8604-5b78-44b3-b451-9df509642faf" providerId="ADAL" clId="{C1D16FD1-B7B8-4E9F-8790-1889B098B775}" dt="2024-05-05T22:58:55.954" v="1702" actId="478"/>
          <ac:picMkLst>
            <pc:docMk/>
            <pc:sldMk cId="2308411696" sldId="271"/>
            <ac:picMk id="37" creationId="{D711B0CC-AE41-1831-D2A7-246109A818E2}"/>
          </ac:picMkLst>
        </pc:picChg>
        <pc:picChg chg="add del mod">
          <ac:chgData name="Arvind Singh Rawat" userId="699f8604-5b78-44b3-b451-9df509642faf" providerId="ADAL" clId="{C1D16FD1-B7B8-4E9F-8790-1889B098B775}" dt="2024-05-05T23:07:36.685" v="1754" actId="478"/>
          <ac:picMkLst>
            <pc:docMk/>
            <pc:sldMk cId="2308411696" sldId="271"/>
            <ac:picMk id="52" creationId="{9CA5DC79-BE97-6A79-DE84-D370F3008CDB}"/>
          </ac:picMkLst>
        </pc:picChg>
        <pc:picChg chg="del">
          <ac:chgData name="Arvind Singh Rawat" userId="699f8604-5b78-44b3-b451-9df509642faf" providerId="ADAL" clId="{C1D16FD1-B7B8-4E9F-8790-1889B098B775}" dt="2024-05-05T18:21:08.028" v="286" actId="478"/>
          <ac:picMkLst>
            <pc:docMk/>
            <pc:sldMk cId="2308411696" sldId="271"/>
            <ac:picMk id="1026" creationId="{C880C2AC-027B-26F7-6237-3A6F3F2DB327}"/>
          </ac:picMkLst>
        </pc:picChg>
        <pc:picChg chg="add mod">
          <ac:chgData name="Arvind Singh Rawat" userId="699f8604-5b78-44b3-b451-9df509642faf" providerId="ADAL" clId="{C1D16FD1-B7B8-4E9F-8790-1889B098B775}" dt="2024-05-05T23:11:01.428" v="1798" actId="1076"/>
          <ac:picMkLst>
            <pc:docMk/>
            <pc:sldMk cId="2308411696" sldId="271"/>
            <ac:picMk id="1028" creationId="{49B5CABA-ADCC-9561-D2A6-9767BF5C289F}"/>
          </ac:picMkLst>
        </pc:picChg>
      </pc:sldChg>
      <pc:sldChg chg="addSp modSp mod">
        <pc:chgData name="Arvind Singh Rawat" userId="699f8604-5b78-44b3-b451-9df509642faf" providerId="ADAL" clId="{C1D16FD1-B7B8-4E9F-8790-1889B098B775}" dt="2024-05-05T18:08:56.828" v="264" actId="14100"/>
        <pc:sldMkLst>
          <pc:docMk/>
          <pc:sldMk cId="3586448287" sldId="272"/>
        </pc:sldMkLst>
        <pc:spChg chg="add mod">
          <ac:chgData name="Arvind Singh Rawat" userId="699f8604-5b78-44b3-b451-9df509642faf" providerId="ADAL" clId="{C1D16FD1-B7B8-4E9F-8790-1889B098B775}" dt="2024-05-05T18:08:56.828" v="264" actId="14100"/>
          <ac:spMkLst>
            <pc:docMk/>
            <pc:sldMk cId="3586448287" sldId="272"/>
            <ac:spMk id="4" creationId="{7FCA0389-5263-BF42-05EC-D048A83FDC18}"/>
          </ac:spMkLst>
        </pc:spChg>
      </pc:sldChg>
      <pc:sldChg chg="addSp delSp modSp add mod modNotesTx">
        <pc:chgData name="Arvind Singh Rawat" userId="699f8604-5b78-44b3-b451-9df509642faf" providerId="ADAL" clId="{C1D16FD1-B7B8-4E9F-8790-1889B098B775}" dt="2024-05-06T14:47:34.039" v="5898" actId="313"/>
        <pc:sldMkLst>
          <pc:docMk/>
          <pc:sldMk cId="3998428981" sldId="273"/>
        </pc:sldMkLst>
        <pc:spChg chg="mod">
          <ac:chgData name="Arvind Singh Rawat" userId="699f8604-5b78-44b3-b451-9df509642faf" providerId="ADAL" clId="{C1D16FD1-B7B8-4E9F-8790-1889B098B775}" dt="2024-05-06T13:42:40.950" v="4014" actId="1076"/>
          <ac:spMkLst>
            <pc:docMk/>
            <pc:sldMk cId="3998428981" sldId="273"/>
            <ac:spMk id="2" creationId="{2B18F798-B928-8497-2E3F-C837C784EB93}"/>
          </ac:spMkLst>
        </pc:spChg>
        <pc:spChg chg="mod">
          <ac:chgData name="Arvind Singh Rawat" userId="699f8604-5b78-44b3-b451-9df509642faf" providerId="ADAL" clId="{C1D16FD1-B7B8-4E9F-8790-1889B098B775}" dt="2024-05-06T13:43:09.850" v="4042" actId="20577"/>
          <ac:spMkLst>
            <pc:docMk/>
            <pc:sldMk cId="3998428981" sldId="273"/>
            <ac:spMk id="3" creationId="{16DAB502-0772-CFE9-D3E0-6868AFEAEFEF}"/>
          </ac:spMkLst>
        </pc:spChg>
        <pc:spChg chg="add mod">
          <ac:chgData name="Arvind Singh Rawat" userId="699f8604-5b78-44b3-b451-9df509642faf" providerId="ADAL" clId="{C1D16FD1-B7B8-4E9F-8790-1889B098B775}" dt="2024-05-05T18:45:11.367" v="499"/>
          <ac:spMkLst>
            <pc:docMk/>
            <pc:sldMk cId="3998428981" sldId="273"/>
            <ac:spMk id="4" creationId="{07465FEB-0686-F4E3-8329-F6D46113F399}"/>
          </ac:spMkLst>
        </pc:spChg>
        <pc:spChg chg="add mod">
          <ac:chgData name="Arvind Singh Rawat" userId="699f8604-5b78-44b3-b451-9df509642faf" providerId="ADAL" clId="{C1D16FD1-B7B8-4E9F-8790-1889B098B775}" dt="2024-05-05T18:45:11.367" v="499"/>
          <ac:spMkLst>
            <pc:docMk/>
            <pc:sldMk cId="3998428981" sldId="273"/>
            <ac:spMk id="5" creationId="{F9FC618A-B4BB-84F7-E97B-E9D9213EA812}"/>
          </ac:spMkLst>
        </pc:spChg>
        <pc:spChg chg="mod">
          <ac:chgData name="Arvind Singh Rawat" userId="699f8604-5b78-44b3-b451-9df509642faf" providerId="ADAL" clId="{C1D16FD1-B7B8-4E9F-8790-1889B098B775}" dt="2024-05-05T18:45:11.367" v="499"/>
          <ac:spMkLst>
            <pc:docMk/>
            <pc:sldMk cId="3998428981" sldId="273"/>
            <ac:spMk id="7" creationId="{E5BEC468-DCCB-A3B5-CBA0-E19011DB9387}"/>
          </ac:spMkLst>
        </pc:spChg>
        <pc:spChg chg="mod">
          <ac:chgData name="Arvind Singh Rawat" userId="699f8604-5b78-44b3-b451-9df509642faf" providerId="ADAL" clId="{C1D16FD1-B7B8-4E9F-8790-1889B098B775}" dt="2024-05-05T18:45:11.367" v="499"/>
          <ac:spMkLst>
            <pc:docMk/>
            <pc:sldMk cId="3998428981" sldId="273"/>
            <ac:spMk id="8" creationId="{B359C280-D93A-8AC9-7566-F39319D17B64}"/>
          </ac:spMkLst>
        </pc:spChg>
        <pc:spChg chg="mod">
          <ac:chgData name="Arvind Singh Rawat" userId="699f8604-5b78-44b3-b451-9df509642faf" providerId="ADAL" clId="{C1D16FD1-B7B8-4E9F-8790-1889B098B775}" dt="2024-05-05T18:45:11.367" v="499"/>
          <ac:spMkLst>
            <pc:docMk/>
            <pc:sldMk cId="3998428981" sldId="273"/>
            <ac:spMk id="9" creationId="{83557D89-06D0-D9F2-0495-86335AEC195F}"/>
          </ac:spMkLst>
        </pc:spChg>
        <pc:spChg chg="mod">
          <ac:chgData name="Arvind Singh Rawat" userId="699f8604-5b78-44b3-b451-9df509642faf" providerId="ADAL" clId="{C1D16FD1-B7B8-4E9F-8790-1889B098B775}" dt="2024-05-05T18:45:11.367" v="499"/>
          <ac:spMkLst>
            <pc:docMk/>
            <pc:sldMk cId="3998428981" sldId="273"/>
            <ac:spMk id="10" creationId="{1A715732-9FFB-3344-D590-CF393C761D06}"/>
          </ac:spMkLst>
        </pc:spChg>
        <pc:spChg chg="mod">
          <ac:chgData name="Arvind Singh Rawat" userId="699f8604-5b78-44b3-b451-9df509642faf" providerId="ADAL" clId="{C1D16FD1-B7B8-4E9F-8790-1889B098B775}" dt="2024-05-05T18:45:11.367" v="499"/>
          <ac:spMkLst>
            <pc:docMk/>
            <pc:sldMk cId="3998428981" sldId="273"/>
            <ac:spMk id="11" creationId="{1DAFE420-42E9-06AB-3CA6-D9BB450C6E61}"/>
          </ac:spMkLst>
        </pc:spChg>
        <pc:spChg chg="mod">
          <ac:chgData name="Arvind Singh Rawat" userId="699f8604-5b78-44b3-b451-9df509642faf" providerId="ADAL" clId="{C1D16FD1-B7B8-4E9F-8790-1889B098B775}" dt="2024-05-05T18:45:11.367" v="499"/>
          <ac:spMkLst>
            <pc:docMk/>
            <pc:sldMk cId="3998428981" sldId="273"/>
            <ac:spMk id="12" creationId="{6C30A51E-ABEB-53D6-AE21-46139402AEA9}"/>
          </ac:spMkLst>
        </pc:spChg>
        <pc:spChg chg="mod">
          <ac:chgData name="Arvind Singh Rawat" userId="699f8604-5b78-44b3-b451-9df509642faf" providerId="ADAL" clId="{C1D16FD1-B7B8-4E9F-8790-1889B098B775}" dt="2024-05-05T18:45:11.367" v="499"/>
          <ac:spMkLst>
            <pc:docMk/>
            <pc:sldMk cId="3998428981" sldId="273"/>
            <ac:spMk id="13" creationId="{8F231E89-55AD-79C3-481E-DD7B84589502}"/>
          </ac:spMkLst>
        </pc:spChg>
        <pc:spChg chg="mod">
          <ac:chgData name="Arvind Singh Rawat" userId="699f8604-5b78-44b3-b451-9df509642faf" providerId="ADAL" clId="{C1D16FD1-B7B8-4E9F-8790-1889B098B775}" dt="2024-05-05T18:45:11.367" v="499"/>
          <ac:spMkLst>
            <pc:docMk/>
            <pc:sldMk cId="3998428981" sldId="273"/>
            <ac:spMk id="14" creationId="{4D4D9101-BCF8-4ED7-8787-6F4A543D40CC}"/>
          </ac:spMkLst>
        </pc:spChg>
        <pc:spChg chg="mod">
          <ac:chgData name="Arvind Singh Rawat" userId="699f8604-5b78-44b3-b451-9df509642faf" providerId="ADAL" clId="{C1D16FD1-B7B8-4E9F-8790-1889B098B775}" dt="2024-05-05T18:45:11.367" v="499"/>
          <ac:spMkLst>
            <pc:docMk/>
            <pc:sldMk cId="3998428981" sldId="273"/>
            <ac:spMk id="15" creationId="{BAE0B942-54E2-3345-8602-25C92B68679C}"/>
          </ac:spMkLst>
        </pc:spChg>
        <pc:spChg chg="mod">
          <ac:chgData name="Arvind Singh Rawat" userId="699f8604-5b78-44b3-b451-9df509642faf" providerId="ADAL" clId="{C1D16FD1-B7B8-4E9F-8790-1889B098B775}" dt="2024-05-05T18:45:11.367" v="499"/>
          <ac:spMkLst>
            <pc:docMk/>
            <pc:sldMk cId="3998428981" sldId="273"/>
            <ac:spMk id="17" creationId="{4551C86E-4197-7A18-967A-EF5057084365}"/>
          </ac:spMkLst>
        </pc:spChg>
        <pc:spChg chg="mod">
          <ac:chgData name="Arvind Singh Rawat" userId="699f8604-5b78-44b3-b451-9df509642faf" providerId="ADAL" clId="{C1D16FD1-B7B8-4E9F-8790-1889B098B775}" dt="2024-05-05T18:45:11.367" v="499"/>
          <ac:spMkLst>
            <pc:docMk/>
            <pc:sldMk cId="3998428981" sldId="273"/>
            <ac:spMk id="18" creationId="{E8F7F03C-4E98-8EB1-AAC4-7ED51006F590}"/>
          </ac:spMkLst>
        </pc:spChg>
        <pc:spChg chg="mod">
          <ac:chgData name="Arvind Singh Rawat" userId="699f8604-5b78-44b3-b451-9df509642faf" providerId="ADAL" clId="{C1D16FD1-B7B8-4E9F-8790-1889B098B775}" dt="2024-05-05T18:45:11.367" v="499"/>
          <ac:spMkLst>
            <pc:docMk/>
            <pc:sldMk cId="3998428981" sldId="273"/>
            <ac:spMk id="19" creationId="{045FB723-9D15-638C-5DBC-5E86AC24BC71}"/>
          </ac:spMkLst>
        </pc:spChg>
        <pc:spChg chg="mod">
          <ac:chgData name="Arvind Singh Rawat" userId="699f8604-5b78-44b3-b451-9df509642faf" providerId="ADAL" clId="{C1D16FD1-B7B8-4E9F-8790-1889B098B775}" dt="2024-05-05T18:45:11.367" v="499"/>
          <ac:spMkLst>
            <pc:docMk/>
            <pc:sldMk cId="3998428981" sldId="273"/>
            <ac:spMk id="20" creationId="{EF2A3CC1-7629-B2E8-207B-827AB96BAAD7}"/>
          </ac:spMkLst>
        </pc:spChg>
        <pc:spChg chg="mod">
          <ac:chgData name="Arvind Singh Rawat" userId="699f8604-5b78-44b3-b451-9df509642faf" providerId="ADAL" clId="{C1D16FD1-B7B8-4E9F-8790-1889B098B775}" dt="2024-05-05T18:45:11.367" v="499"/>
          <ac:spMkLst>
            <pc:docMk/>
            <pc:sldMk cId="3998428981" sldId="273"/>
            <ac:spMk id="21" creationId="{D56FD9DC-7111-E14F-0868-AD916FB15E48}"/>
          </ac:spMkLst>
        </pc:spChg>
        <pc:spChg chg="mod">
          <ac:chgData name="Arvind Singh Rawat" userId="699f8604-5b78-44b3-b451-9df509642faf" providerId="ADAL" clId="{C1D16FD1-B7B8-4E9F-8790-1889B098B775}" dt="2024-05-05T18:45:11.367" v="499"/>
          <ac:spMkLst>
            <pc:docMk/>
            <pc:sldMk cId="3998428981" sldId="273"/>
            <ac:spMk id="22" creationId="{D1ABD769-7C2B-08EC-3E72-38FCC78FFFB4}"/>
          </ac:spMkLst>
        </pc:spChg>
        <pc:spChg chg="mod">
          <ac:chgData name="Arvind Singh Rawat" userId="699f8604-5b78-44b3-b451-9df509642faf" providerId="ADAL" clId="{C1D16FD1-B7B8-4E9F-8790-1889B098B775}" dt="2024-05-05T18:45:11.367" v="499"/>
          <ac:spMkLst>
            <pc:docMk/>
            <pc:sldMk cId="3998428981" sldId="273"/>
            <ac:spMk id="23" creationId="{A13F4F6F-6ECD-4349-5733-09F02D45F704}"/>
          </ac:spMkLst>
        </pc:spChg>
        <pc:spChg chg="mod">
          <ac:chgData name="Arvind Singh Rawat" userId="699f8604-5b78-44b3-b451-9df509642faf" providerId="ADAL" clId="{C1D16FD1-B7B8-4E9F-8790-1889B098B775}" dt="2024-05-05T18:45:11.367" v="499"/>
          <ac:spMkLst>
            <pc:docMk/>
            <pc:sldMk cId="3998428981" sldId="273"/>
            <ac:spMk id="24" creationId="{1779DC17-183E-6624-3E80-373424874227}"/>
          </ac:spMkLst>
        </pc:spChg>
        <pc:spChg chg="mod">
          <ac:chgData name="Arvind Singh Rawat" userId="699f8604-5b78-44b3-b451-9df509642faf" providerId="ADAL" clId="{C1D16FD1-B7B8-4E9F-8790-1889B098B775}" dt="2024-05-05T18:45:11.367" v="499"/>
          <ac:spMkLst>
            <pc:docMk/>
            <pc:sldMk cId="3998428981" sldId="273"/>
            <ac:spMk id="25" creationId="{7E4E4028-07DC-7201-0FD7-16A8A94D6DAB}"/>
          </ac:spMkLst>
        </pc:spChg>
        <pc:spChg chg="add mod">
          <ac:chgData name="Arvind Singh Rawat" userId="699f8604-5b78-44b3-b451-9df509642faf" providerId="ADAL" clId="{C1D16FD1-B7B8-4E9F-8790-1889B098B775}" dt="2024-05-05T18:45:11.367" v="499"/>
          <ac:spMkLst>
            <pc:docMk/>
            <pc:sldMk cId="3998428981" sldId="273"/>
            <ac:spMk id="26" creationId="{EE5739ED-91C1-CD15-61B3-59C327BCD4E2}"/>
          </ac:spMkLst>
        </pc:spChg>
        <pc:spChg chg="add mod">
          <ac:chgData name="Arvind Singh Rawat" userId="699f8604-5b78-44b3-b451-9df509642faf" providerId="ADAL" clId="{C1D16FD1-B7B8-4E9F-8790-1889B098B775}" dt="2024-05-05T18:45:11.367" v="499"/>
          <ac:spMkLst>
            <pc:docMk/>
            <pc:sldMk cId="3998428981" sldId="273"/>
            <ac:spMk id="27" creationId="{AE9D721C-6F1E-ADE9-5ECC-2B8ACF1A020F}"/>
          </ac:spMkLst>
        </pc:spChg>
        <pc:spChg chg="add mod">
          <ac:chgData name="Arvind Singh Rawat" userId="699f8604-5b78-44b3-b451-9df509642faf" providerId="ADAL" clId="{C1D16FD1-B7B8-4E9F-8790-1889B098B775}" dt="2024-05-05T18:45:11.367" v="499"/>
          <ac:spMkLst>
            <pc:docMk/>
            <pc:sldMk cId="3998428981" sldId="273"/>
            <ac:spMk id="28" creationId="{918B9735-6C7D-B03E-CDE7-AEA553735CD4}"/>
          </ac:spMkLst>
        </pc:spChg>
        <pc:spChg chg="add mod">
          <ac:chgData name="Arvind Singh Rawat" userId="699f8604-5b78-44b3-b451-9df509642faf" providerId="ADAL" clId="{C1D16FD1-B7B8-4E9F-8790-1889B098B775}" dt="2024-05-05T18:45:11.367" v="499"/>
          <ac:spMkLst>
            <pc:docMk/>
            <pc:sldMk cId="3998428981" sldId="273"/>
            <ac:spMk id="29" creationId="{E01086E3-4D9E-8F09-6324-5DBCE3B3135C}"/>
          </ac:spMkLst>
        </pc:spChg>
        <pc:spChg chg="add mod">
          <ac:chgData name="Arvind Singh Rawat" userId="699f8604-5b78-44b3-b451-9df509642faf" providerId="ADAL" clId="{C1D16FD1-B7B8-4E9F-8790-1889B098B775}" dt="2024-05-05T18:45:11.367" v="499"/>
          <ac:spMkLst>
            <pc:docMk/>
            <pc:sldMk cId="3998428981" sldId="273"/>
            <ac:spMk id="30" creationId="{64B2D548-CA7E-2E85-52E0-ED8E5E185351}"/>
          </ac:spMkLst>
        </pc:spChg>
        <pc:spChg chg="add mod">
          <ac:chgData name="Arvind Singh Rawat" userId="699f8604-5b78-44b3-b451-9df509642faf" providerId="ADAL" clId="{C1D16FD1-B7B8-4E9F-8790-1889B098B775}" dt="2024-05-05T18:45:11.367" v="499"/>
          <ac:spMkLst>
            <pc:docMk/>
            <pc:sldMk cId="3998428981" sldId="273"/>
            <ac:spMk id="31" creationId="{8EE294A2-E643-36D4-E21A-DBF6542386C4}"/>
          </ac:spMkLst>
        </pc:spChg>
        <pc:spChg chg="add mod">
          <ac:chgData name="Arvind Singh Rawat" userId="699f8604-5b78-44b3-b451-9df509642faf" providerId="ADAL" clId="{C1D16FD1-B7B8-4E9F-8790-1889B098B775}" dt="2024-05-05T18:45:11.367" v="499"/>
          <ac:spMkLst>
            <pc:docMk/>
            <pc:sldMk cId="3998428981" sldId="273"/>
            <ac:spMk id="32" creationId="{8B2DEDE0-E958-8366-86FD-0815AAB24BE4}"/>
          </ac:spMkLst>
        </pc:spChg>
        <pc:spChg chg="add mod">
          <ac:chgData name="Arvind Singh Rawat" userId="699f8604-5b78-44b3-b451-9df509642faf" providerId="ADAL" clId="{C1D16FD1-B7B8-4E9F-8790-1889B098B775}" dt="2024-05-05T18:45:27.149" v="500"/>
          <ac:spMkLst>
            <pc:docMk/>
            <pc:sldMk cId="3998428981" sldId="273"/>
            <ac:spMk id="33" creationId="{BEF94F70-5A11-461E-2DF2-24FFADFB8A79}"/>
          </ac:spMkLst>
        </pc:spChg>
        <pc:spChg chg="add mod">
          <ac:chgData name="Arvind Singh Rawat" userId="699f8604-5b78-44b3-b451-9df509642faf" providerId="ADAL" clId="{C1D16FD1-B7B8-4E9F-8790-1889B098B775}" dt="2024-05-05T18:45:27.149" v="500"/>
          <ac:spMkLst>
            <pc:docMk/>
            <pc:sldMk cId="3998428981" sldId="273"/>
            <ac:spMk id="34" creationId="{DE374886-9879-4E48-CC55-2BE7D1D85F46}"/>
          </ac:spMkLst>
        </pc:spChg>
        <pc:spChg chg="mod">
          <ac:chgData name="Arvind Singh Rawat" userId="699f8604-5b78-44b3-b451-9df509642faf" providerId="ADAL" clId="{C1D16FD1-B7B8-4E9F-8790-1889B098B775}" dt="2024-05-05T18:45:27.149" v="500"/>
          <ac:spMkLst>
            <pc:docMk/>
            <pc:sldMk cId="3998428981" sldId="273"/>
            <ac:spMk id="36" creationId="{4A0D8987-0011-9D77-1416-F455100DEBE8}"/>
          </ac:spMkLst>
        </pc:spChg>
        <pc:spChg chg="mod">
          <ac:chgData name="Arvind Singh Rawat" userId="699f8604-5b78-44b3-b451-9df509642faf" providerId="ADAL" clId="{C1D16FD1-B7B8-4E9F-8790-1889B098B775}" dt="2024-05-05T18:45:27.149" v="500"/>
          <ac:spMkLst>
            <pc:docMk/>
            <pc:sldMk cId="3998428981" sldId="273"/>
            <ac:spMk id="37" creationId="{0BAE205E-250F-E860-900F-9DB4ABA23CA4}"/>
          </ac:spMkLst>
        </pc:spChg>
        <pc:spChg chg="mod">
          <ac:chgData name="Arvind Singh Rawat" userId="699f8604-5b78-44b3-b451-9df509642faf" providerId="ADAL" clId="{C1D16FD1-B7B8-4E9F-8790-1889B098B775}" dt="2024-05-05T18:45:27.149" v="500"/>
          <ac:spMkLst>
            <pc:docMk/>
            <pc:sldMk cId="3998428981" sldId="273"/>
            <ac:spMk id="38" creationId="{C11F8081-172D-6FFB-D473-08B344BD976C}"/>
          </ac:spMkLst>
        </pc:spChg>
        <pc:spChg chg="mod">
          <ac:chgData name="Arvind Singh Rawat" userId="699f8604-5b78-44b3-b451-9df509642faf" providerId="ADAL" clId="{C1D16FD1-B7B8-4E9F-8790-1889B098B775}" dt="2024-05-05T18:45:27.149" v="500"/>
          <ac:spMkLst>
            <pc:docMk/>
            <pc:sldMk cId="3998428981" sldId="273"/>
            <ac:spMk id="39" creationId="{8645D857-5A9E-59A9-5F4B-5BBF145411FC}"/>
          </ac:spMkLst>
        </pc:spChg>
        <pc:spChg chg="mod">
          <ac:chgData name="Arvind Singh Rawat" userId="699f8604-5b78-44b3-b451-9df509642faf" providerId="ADAL" clId="{C1D16FD1-B7B8-4E9F-8790-1889B098B775}" dt="2024-05-05T18:45:27.149" v="500"/>
          <ac:spMkLst>
            <pc:docMk/>
            <pc:sldMk cId="3998428981" sldId="273"/>
            <ac:spMk id="40" creationId="{5AE87305-C1E9-8148-853F-5C22C25CE0A3}"/>
          </ac:spMkLst>
        </pc:spChg>
        <pc:spChg chg="mod">
          <ac:chgData name="Arvind Singh Rawat" userId="699f8604-5b78-44b3-b451-9df509642faf" providerId="ADAL" clId="{C1D16FD1-B7B8-4E9F-8790-1889B098B775}" dt="2024-05-05T18:45:27.149" v="500"/>
          <ac:spMkLst>
            <pc:docMk/>
            <pc:sldMk cId="3998428981" sldId="273"/>
            <ac:spMk id="41" creationId="{38EB9517-7B2F-55B9-293B-7D8E02CE8E4F}"/>
          </ac:spMkLst>
        </pc:spChg>
        <pc:spChg chg="mod">
          <ac:chgData name="Arvind Singh Rawat" userId="699f8604-5b78-44b3-b451-9df509642faf" providerId="ADAL" clId="{C1D16FD1-B7B8-4E9F-8790-1889B098B775}" dt="2024-05-05T18:45:27.149" v="500"/>
          <ac:spMkLst>
            <pc:docMk/>
            <pc:sldMk cId="3998428981" sldId="273"/>
            <ac:spMk id="42" creationId="{38460246-4617-AC66-12F8-9E49D77335FB}"/>
          </ac:spMkLst>
        </pc:spChg>
        <pc:spChg chg="mod">
          <ac:chgData name="Arvind Singh Rawat" userId="699f8604-5b78-44b3-b451-9df509642faf" providerId="ADAL" clId="{C1D16FD1-B7B8-4E9F-8790-1889B098B775}" dt="2024-05-05T18:45:27.149" v="500"/>
          <ac:spMkLst>
            <pc:docMk/>
            <pc:sldMk cId="3998428981" sldId="273"/>
            <ac:spMk id="43" creationId="{70E0E303-7B9C-D57F-8C5F-E6FBF90E41AC}"/>
          </ac:spMkLst>
        </pc:spChg>
        <pc:spChg chg="mod">
          <ac:chgData name="Arvind Singh Rawat" userId="699f8604-5b78-44b3-b451-9df509642faf" providerId="ADAL" clId="{C1D16FD1-B7B8-4E9F-8790-1889B098B775}" dt="2024-05-05T18:45:27.149" v="500"/>
          <ac:spMkLst>
            <pc:docMk/>
            <pc:sldMk cId="3998428981" sldId="273"/>
            <ac:spMk id="44" creationId="{2F9262B4-986A-49B7-9273-7DBFB9E1A8D0}"/>
          </ac:spMkLst>
        </pc:spChg>
        <pc:spChg chg="mod">
          <ac:chgData name="Arvind Singh Rawat" userId="699f8604-5b78-44b3-b451-9df509642faf" providerId="ADAL" clId="{C1D16FD1-B7B8-4E9F-8790-1889B098B775}" dt="2024-05-05T18:45:27.149" v="500"/>
          <ac:spMkLst>
            <pc:docMk/>
            <pc:sldMk cId="3998428981" sldId="273"/>
            <ac:spMk id="46" creationId="{DD8172BB-0285-C8B9-FC68-91E38904425C}"/>
          </ac:spMkLst>
        </pc:spChg>
        <pc:spChg chg="mod">
          <ac:chgData name="Arvind Singh Rawat" userId="699f8604-5b78-44b3-b451-9df509642faf" providerId="ADAL" clId="{C1D16FD1-B7B8-4E9F-8790-1889B098B775}" dt="2024-05-05T18:45:27.149" v="500"/>
          <ac:spMkLst>
            <pc:docMk/>
            <pc:sldMk cId="3998428981" sldId="273"/>
            <ac:spMk id="47" creationId="{12179699-461C-546C-3899-C6590899444E}"/>
          </ac:spMkLst>
        </pc:spChg>
        <pc:spChg chg="mod">
          <ac:chgData name="Arvind Singh Rawat" userId="699f8604-5b78-44b3-b451-9df509642faf" providerId="ADAL" clId="{C1D16FD1-B7B8-4E9F-8790-1889B098B775}" dt="2024-05-05T18:45:27.149" v="500"/>
          <ac:spMkLst>
            <pc:docMk/>
            <pc:sldMk cId="3998428981" sldId="273"/>
            <ac:spMk id="48" creationId="{AF20F635-6D67-8FD0-619B-F1081F9636F6}"/>
          </ac:spMkLst>
        </pc:spChg>
        <pc:spChg chg="mod">
          <ac:chgData name="Arvind Singh Rawat" userId="699f8604-5b78-44b3-b451-9df509642faf" providerId="ADAL" clId="{C1D16FD1-B7B8-4E9F-8790-1889B098B775}" dt="2024-05-05T18:45:27.149" v="500"/>
          <ac:spMkLst>
            <pc:docMk/>
            <pc:sldMk cId="3998428981" sldId="273"/>
            <ac:spMk id="49" creationId="{A6BE5CA6-0930-EBB3-9FD0-2A0C45CA6C59}"/>
          </ac:spMkLst>
        </pc:spChg>
        <pc:spChg chg="mod">
          <ac:chgData name="Arvind Singh Rawat" userId="699f8604-5b78-44b3-b451-9df509642faf" providerId="ADAL" clId="{C1D16FD1-B7B8-4E9F-8790-1889B098B775}" dt="2024-05-05T18:45:27.149" v="500"/>
          <ac:spMkLst>
            <pc:docMk/>
            <pc:sldMk cId="3998428981" sldId="273"/>
            <ac:spMk id="50" creationId="{2E756C3B-E5A1-02A6-5A9B-6F4C3752673A}"/>
          </ac:spMkLst>
        </pc:spChg>
        <pc:spChg chg="mod">
          <ac:chgData name="Arvind Singh Rawat" userId="699f8604-5b78-44b3-b451-9df509642faf" providerId="ADAL" clId="{C1D16FD1-B7B8-4E9F-8790-1889B098B775}" dt="2024-05-05T18:45:27.149" v="500"/>
          <ac:spMkLst>
            <pc:docMk/>
            <pc:sldMk cId="3998428981" sldId="273"/>
            <ac:spMk id="51" creationId="{2BB5092C-3294-45F2-5192-BAA730FBB7BF}"/>
          </ac:spMkLst>
        </pc:spChg>
        <pc:spChg chg="mod">
          <ac:chgData name="Arvind Singh Rawat" userId="699f8604-5b78-44b3-b451-9df509642faf" providerId="ADAL" clId="{C1D16FD1-B7B8-4E9F-8790-1889B098B775}" dt="2024-05-05T18:45:27.149" v="500"/>
          <ac:spMkLst>
            <pc:docMk/>
            <pc:sldMk cId="3998428981" sldId="273"/>
            <ac:spMk id="52" creationId="{6A3DC53E-FF18-CC33-4CC8-E80C76E58FBA}"/>
          </ac:spMkLst>
        </pc:spChg>
        <pc:spChg chg="mod">
          <ac:chgData name="Arvind Singh Rawat" userId="699f8604-5b78-44b3-b451-9df509642faf" providerId="ADAL" clId="{C1D16FD1-B7B8-4E9F-8790-1889B098B775}" dt="2024-05-05T18:45:27.149" v="500"/>
          <ac:spMkLst>
            <pc:docMk/>
            <pc:sldMk cId="3998428981" sldId="273"/>
            <ac:spMk id="53" creationId="{A0148A38-5DE3-A6C5-FEDD-52D0F643F31A}"/>
          </ac:spMkLst>
        </pc:spChg>
        <pc:spChg chg="mod">
          <ac:chgData name="Arvind Singh Rawat" userId="699f8604-5b78-44b3-b451-9df509642faf" providerId="ADAL" clId="{C1D16FD1-B7B8-4E9F-8790-1889B098B775}" dt="2024-05-05T18:45:27.149" v="500"/>
          <ac:spMkLst>
            <pc:docMk/>
            <pc:sldMk cId="3998428981" sldId="273"/>
            <ac:spMk id="54" creationId="{280A9D82-A9E6-829A-BD6B-0EA7DF4DA420}"/>
          </ac:spMkLst>
        </pc:spChg>
        <pc:spChg chg="add mod">
          <ac:chgData name="Arvind Singh Rawat" userId="699f8604-5b78-44b3-b451-9df509642faf" providerId="ADAL" clId="{C1D16FD1-B7B8-4E9F-8790-1889B098B775}" dt="2024-05-05T18:45:27.149" v="500"/>
          <ac:spMkLst>
            <pc:docMk/>
            <pc:sldMk cId="3998428981" sldId="273"/>
            <ac:spMk id="55" creationId="{4411F97B-F050-DAEF-16D1-B8881E61EDEC}"/>
          </ac:spMkLst>
        </pc:spChg>
        <pc:spChg chg="add mod">
          <ac:chgData name="Arvind Singh Rawat" userId="699f8604-5b78-44b3-b451-9df509642faf" providerId="ADAL" clId="{C1D16FD1-B7B8-4E9F-8790-1889B098B775}" dt="2024-05-05T18:45:27.149" v="500"/>
          <ac:spMkLst>
            <pc:docMk/>
            <pc:sldMk cId="3998428981" sldId="273"/>
            <ac:spMk id="56" creationId="{E817ABAD-20CE-EF0D-CBAB-193A51270E0A}"/>
          </ac:spMkLst>
        </pc:spChg>
        <pc:spChg chg="add mod">
          <ac:chgData name="Arvind Singh Rawat" userId="699f8604-5b78-44b3-b451-9df509642faf" providerId="ADAL" clId="{C1D16FD1-B7B8-4E9F-8790-1889B098B775}" dt="2024-05-05T18:45:27.149" v="500"/>
          <ac:spMkLst>
            <pc:docMk/>
            <pc:sldMk cId="3998428981" sldId="273"/>
            <ac:spMk id="57" creationId="{045112DD-1B81-280D-931B-8BC9BEA205E2}"/>
          </ac:spMkLst>
        </pc:spChg>
        <pc:spChg chg="add mod">
          <ac:chgData name="Arvind Singh Rawat" userId="699f8604-5b78-44b3-b451-9df509642faf" providerId="ADAL" clId="{C1D16FD1-B7B8-4E9F-8790-1889B098B775}" dt="2024-05-05T18:45:27.149" v="500"/>
          <ac:spMkLst>
            <pc:docMk/>
            <pc:sldMk cId="3998428981" sldId="273"/>
            <ac:spMk id="58" creationId="{2C2A67AF-B09B-78D1-CDF5-E784CB94F318}"/>
          </ac:spMkLst>
        </pc:spChg>
        <pc:spChg chg="add mod">
          <ac:chgData name="Arvind Singh Rawat" userId="699f8604-5b78-44b3-b451-9df509642faf" providerId="ADAL" clId="{C1D16FD1-B7B8-4E9F-8790-1889B098B775}" dt="2024-05-05T18:45:27.149" v="500"/>
          <ac:spMkLst>
            <pc:docMk/>
            <pc:sldMk cId="3998428981" sldId="273"/>
            <ac:spMk id="59" creationId="{43E09E97-110B-574D-6184-22094743390F}"/>
          </ac:spMkLst>
        </pc:spChg>
        <pc:spChg chg="add mod">
          <ac:chgData name="Arvind Singh Rawat" userId="699f8604-5b78-44b3-b451-9df509642faf" providerId="ADAL" clId="{C1D16FD1-B7B8-4E9F-8790-1889B098B775}" dt="2024-05-05T18:45:27.149" v="500"/>
          <ac:spMkLst>
            <pc:docMk/>
            <pc:sldMk cId="3998428981" sldId="273"/>
            <ac:spMk id="60" creationId="{60191FCD-FC00-5D7D-AEDA-FD12212165EE}"/>
          </ac:spMkLst>
        </pc:spChg>
        <pc:spChg chg="add mod">
          <ac:chgData name="Arvind Singh Rawat" userId="699f8604-5b78-44b3-b451-9df509642faf" providerId="ADAL" clId="{C1D16FD1-B7B8-4E9F-8790-1889B098B775}" dt="2024-05-05T18:45:27.149" v="500"/>
          <ac:spMkLst>
            <pc:docMk/>
            <pc:sldMk cId="3998428981" sldId="273"/>
            <ac:spMk id="61" creationId="{39EBCA66-7D10-2CEB-6166-51CA41396EB5}"/>
          </ac:spMkLst>
        </pc:spChg>
        <pc:spChg chg="add mod">
          <ac:chgData name="Arvind Singh Rawat" userId="699f8604-5b78-44b3-b451-9df509642faf" providerId="ADAL" clId="{C1D16FD1-B7B8-4E9F-8790-1889B098B775}" dt="2024-05-05T18:47:17.331" v="522" actId="14100"/>
          <ac:spMkLst>
            <pc:docMk/>
            <pc:sldMk cId="3998428981" sldId="273"/>
            <ac:spMk id="62" creationId="{FB2EAA36-9D07-E8E2-E4FE-1A41A2520F59}"/>
          </ac:spMkLst>
        </pc:spChg>
        <pc:spChg chg="add mod">
          <ac:chgData name="Arvind Singh Rawat" userId="699f8604-5b78-44b3-b451-9df509642faf" providerId="ADAL" clId="{C1D16FD1-B7B8-4E9F-8790-1889B098B775}" dt="2024-05-05T18:46:44.746" v="501"/>
          <ac:spMkLst>
            <pc:docMk/>
            <pc:sldMk cId="3998428981" sldId="273"/>
            <ac:spMk id="63" creationId="{98AE272D-6195-204A-0D6B-16CB41EEFD2D}"/>
          </ac:spMkLst>
        </pc:spChg>
        <pc:spChg chg="mod">
          <ac:chgData name="Arvind Singh Rawat" userId="699f8604-5b78-44b3-b451-9df509642faf" providerId="ADAL" clId="{C1D16FD1-B7B8-4E9F-8790-1889B098B775}" dt="2024-05-05T18:46:44.746" v="501"/>
          <ac:spMkLst>
            <pc:docMk/>
            <pc:sldMk cId="3998428981" sldId="273"/>
            <ac:spMk id="65" creationId="{4BA69ACC-8339-E1D7-19FE-4840566BA074}"/>
          </ac:spMkLst>
        </pc:spChg>
        <pc:spChg chg="mod">
          <ac:chgData name="Arvind Singh Rawat" userId="699f8604-5b78-44b3-b451-9df509642faf" providerId="ADAL" clId="{C1D16FD1-B7B8-4E9F-8790-1889B098B775}" dt="2024-05-05T18:46:44.746" v="501"/>
          <ac:spMkLst>
            <pc:docMk/>
            <pc:sldMk cId="3998428981" sldId="273"/>
            <ac:spMk id="66" creationId="{B10AF352-2DFA-765F-EFEE-AC12AA93BC8B}"/>
          </ac:spMkLst>
        </pc:spChg>
        <pc:spChg chg="mod">
          <ac:chgData name="Arvind Singh Rawat" userId="699f8604-5b78-44b3-b451-9df509642faf" providerId="ADAL" clId="{C1D16FD1-B7B8-4E9F-8790-1889B098B775}" dt="2024-05-05T18:46:44.746" v="501"/>
          <ac:spMkLst>
            <pc:docMk/>
            <pc:sldMk cId="3998428981" sldId="273"/>
            <ac:spMk id="67" creationId="{E5D2BE27-50DA-0339-674F-AA2AEEC74C97}"/>
          </ac:spMkLst>
        </pc:spChg>
        <pc:spChg chg="mod">
          <ac:chgData name="Arvind Singh Rawat" userId="699f8604-5b78-44b3-b451-9df509642faf" providerId="ADAL" clId="{C1D16FD1-B7B8-4E9F-8790-1889B098B775}" dt="2024-05-05T18:46:44.746" v="501"/>
          <ac:spMkLst>
            <pc:docMk/>
            <pc:sldMk cId="3998428981" sldId="273"/>
            <ac:spMk id="68" creationId="{FB09427E-D36E-D9EC-A8FC-7A053E80C600}"/>
          </ac:spMkLst>
        </pc:spChg>
        <pc:spChg chg="mod">
          <ac:chgData name="Arvind Singh Rawat" userId="699f8604-5b78-44b3-b451-9df509642faf" providerId="ADAL" clId="{C1D16FD1-B7B8-4E9F-8790-1889B098B775}" dt="2024-05-05T18:46:44.746" v="501"/>
          <ac:spMkLst>
            <pc:docMk/>
            <pc:sldMk cId="3998428981" sldId="273"/>
            <ac:spMk id="69" creationId="{BE227A3E-C2E3-03EB-E4BC-DA144979C3C6}"/>
          </ac:spMkLst>
        </pc:spChg>
        <pc:spChg chg="mod">
          <ac:chgData name="Arvind Singh Rawat" userId="699f8604-5b78-44b3-b451-9df509642faf" providerId="ADAL" clId="{C1D16FD1-B7B8-4E9F-8790-1889B098B775}" dt="2024-05-05T18:46:44.746" v="501"/>
          <ac:spMkLst>
            <pc:docMk/>
            <pc:sldMk cId="3998428981" sldId="273"/>
            <ac:spMk id="70" creationId="{3E390987-AA48-E6A3-07D6-01AE46BA5A42}"/>
          </ac:spMkLst>
        </pc:spChg>
        <pc:spChg chg="mod">
          <ac:chgData name="Arvind Singh Rawat" userId="699f8604-5b78-44b3-b451-9df509642faf" providerId="ADAL" clId="{C1D16FD1-B7B8-4E9F-8790-1889B098B775}" dt="2024-05-05T18:46:44.746" v="501"/>
          <ac:spMkLst>
            <pc:docMk/>
            <pc:sldMk cId="3998428981" sldId="273"/>
            <ac:spMk id="71" creationId="{7F96D7AC-1B98-87C4-6348-E7F9650267DA}"/>
          </ac:spMkLst>
        </pc:spChg>
        <pc:spChg chg="mod">
          <ac:chgData name="Arvind Singh Rawat" userId="699f8604-5b78-44b3-b451-9df509642faf" providerId="ADAL" clId="{C1D16FD1-B7B8-4E9F-8790-1889B098B775}" dt="2024-05-05T18:46:44.746" v="501"/>
          <ac:spMkLst>
            <pc:docMk/>
            <pc:sldMk cId="3998428981" sldId="273"/>
            <ac:spMk id="72" creationId="{C1175907-5F42-05B0-5448-A70F59B08B8A}"/>
          </ac:spMkLst>
        </pc:spChg>
        <pc:spChg chg="mod">
          <ac:chgData name="Arvind Singh Rawat" userId="699f8604-5b78-44b3-b451-9df509642faf" providerId="ADAL" clId="{C1D16FD1-B7B8-4E9F-8790-1889B098B775}" dt="2024-05-05T18:46:44.746" v="501"/>
          <ac:spMkLst>
            <pc:docMk/>
            <pc:sldMk cId="3998428981" sldId="273"/>
            <ac:spMk id="73" creationId="{679ABE43-9CD8-3EBC-E3F7-C70E1A733F28}"/>
          </ac:spMkLst>
        </pc:spChg>
        <pc:spChg chg="mod">
          <ac:chgData name="Arvind Singh Rawat" userId="699f8604-5b78-44b3-b451-9df509642faf" providerId="ADAL" clId="{C1D16FD1-B7B8-4E9F-8790-1889B098B775}" dt="2024-05-05T18:46:44.746" v="501"/>
          <ac:spMkLst>
            <pc:docMk/>
            <pc:sldMk cId="3998428981" sldId="273"/>
            <ac:spMk id="75" creationId="{A0E80733-E901-C430-E1E0-7E9A9AD16031}"/>
          </ac:spMkLst>
        </pc:spChg>
        <pc:spChg chg="mod">
          <ac:chgData name="Arvind Singh Rawat" userId="699f8604-5b78-44b3-b451-9df509642faf" providerId="ADAL" clId="{C1D16FD1-B7B8-4E9F-8790-1889B098B775}" dt="2024-05-05T18:46:44.746" v="501"/>
          <ac:spMkLst>
            <pc:docMk/>
            <pc:sldMk cId="3998428981" sldId="273"/>
            <ac:spMk id="76" creationId="{6A45CEC5-05C0-DA36-8361-7D6BDAD20CA4}"/>
          </ac:spMkLst>
        </pc:spChg>
        <pc:spChg chg="mod">
          <ac:chgData name="Arvind Singh Rawat" userId="699f8604-5b78-44b3-b451-9df509642faf" providerId="ADAL" clId="{C1D16FD1-B7B8-4E9F-8790-1889B098B775}" dt="2024-05-05T18:46:44.746" v="501"/>
          <ac:spMkLst>
            <pc:docMk/>
            <pc:sldMk cId="3998428981" sldId="273"/>
            <ac:spMk id="77" creationId="{D8479777-AD86-A3D3-027E-B64C1C41AAC7}"/>
          </ac:spMkLst>
        </pc:spChg>
        <pc:spChg chg="mod">
          <ac:chgData name="Arvind Singh Rawat" userId="699f8604-5b78-44b3-b451-9df509642faf" providerId="ADAL" clId="{C1D16FD1-B7B8-4E9F-8790-1889B098B775}" dt="2024-05-05T18:46:44.746" v="501"/>
          <ac:spMkLst>
            <pc:docMk/>
            <pc:sldMk cId="3998428981" sldId="273"/>
            <ac:spMk id="78" creationId="{C1B47A81-E462-5D9F-A7F7-154D439763B4}"/>
          </ac:spMkLst>
        </pc:spChg>
        <pc:spChg chg="mod">
          <ac:chgData name="Arvind Singh Rawat" userId="699f8604-5b78-44b3-b451-9df509642faf" providerId="ADAL" clId="{C1D16FD1-B7B8-4E9F-8790-1889B098B775}" dt="2024-05-05T18:46:44.746" v="501"/>
          <ac:spMkLst>
            <pc:docMk/>
            <pc:sldMk cId="3998428981" sldId="273"/>
            <ac:spMk id="79" creationId="{D82B6C45-F56E-4D9E-C0E1-FDFB8E81768C}"/>
          </ac:spMkLst>
        </pc:spChg>
        <pc:spChg chg="mod">
          <ac:chgData name="Arvind Singh Rawat" userId="699f8604-5b78-44b3-b451-9df509642faf" providerId="ADAL" clId="{C1D16FD1-B7B8-4E9F-8790-1889B098B775}" dt="2024-05-05T18:46:44.746" v="501"/>
          <ac:spMkLst>
            <pc:docMk/>
            <pc:sldMk cId="3998428981" sldId="273"/>
            <ac:spMk id="80" creationId="{4EC6E684-74EE-DE2C-FF92-974264092943}"/>
          </ac:spMkLst>
        </pc:spChg>
        <pc:spChg chg="mod">
          <ac:chgData name="Arvind Singh Rawat" userId="699f8604-5b78-44b3-b451-9df509642faf" providerId="ADAL" clId="{C1D16FD1-B7B8-4E9F-8790-1889B098B775}" dt="2024-05-05T18:46:44.746" v="501"/>
          <ac:spMkLst>
            <pc:docMk/>
            <pc:sldMk cId="3998428981" sldId="273"/>
            <ac:spMk id="81" creationId="{B7DFAD4B-AFC6-084D-9881-23A5CDDF7ACE}"/>
          </ac:spMkLst>
        </pc:spChg>
        <pc:spChg chg="mod">
          <ac:chgData name="Arvind Singh Rawat" userId="699f8604-5b78-44b3-b451-9df509642faf" providerId="ADAL" clId="{C1D16FD1-B7B8-4E9F-8790-1889B098B775}" dt="2024-05-05T18:46:44.746" v="501"/>
          <ac:spMkLst>
            <pc:docMk/>
            <pc:sldMk cId="3998428981" sldId="273"/>
            <ac:spMk id="82" creationId="{68AA5CA7-4197-97FC-82EC-079472193048}"/>
          </ac:spMkLst>
        </pc:spChg>
        <pc:spChg chg="mod">
          <ac:chgData name="Arvind Singh Rawat" userId="699f8604-5b78-44b3-b451-9df509642faf" providerId="ADAL" clId="{C1D16FD1-B7B8-4E9F-8790-1889B098B775}" dt="2024-05-05T18:46:44.746" v="501"/>
          <ac:spMkLst>
            <pc:docMk/>
            <pc:sldMk cId="3998428981" sldId="273"/>
            <ac:spMk id="83" creationId="{FC8DA515-CC6F-D2BF-693D-67D206D83E54}"/>
          </ac:spMkLst>
        </pc:spChg>
        <pc:spChg chg="add mod">
          <ac:chgData name="Arvind Singh Rawat" userId="699f8604-5b78-44b3-b451-9df509642faf" providerId="ADAL" clId="{C1D16FD1-B7B8-4E9F-8790-1889B098B775}" dt="2024-05-05T18:46:44.746" v="501"/>
          <ac:spMkLst>
            <pc:docMk/>
            <pc:sldMk cId="3998428981" sldId="273"/>
            <ac:spMk id="84" creationId="{E65C7B28-1A6B-CD03-6296-C363BFCE9297}"/>
          </ac:spMkLst>
        </pc:spChg>
        <pc:spChg chg="add mod">
          <ac:chgData name="Arvind Singh Rawat" userId="699f8604-5b78-44b3-b451-9df509642faf" providerId="ADAL" clId="{C1D16FD1-B7B8-4E9F-8790-1889B098B775}" dt="2024-05-05T18:46:44.746" v="501"/>
          <ac:spMkLst>
            <pc:docMk/>
            <pc:sldMk cId="3998428981" sldId="273"/>
            <ac:spMk id="85" creationId="{FA98C701-DCC5-6C01-CCCF-293EF0C64239}"/>
          </ac:spMkLst>
        </pc:spChg>
        <pc:spChg chg="add mod">
          <ac:chgData name="Arvind Singh Rawat" userId="699f8604-5b78-44b3-b451-9df509642faf" providerId="ADAL" clId="{C1D16FD1-B7B8-4E9F-8790-1889B098B775}" dt="2024-05-05T18:46:44.746" v="501"/>
          <ac:spMkLst>
            <pc:docMk/>
            <pc:sldMk cId="3998428981" sldId="273"/>
            <ac:spMk id="86" creationId="{014BCCCF-2BAE-88E4-E2D0-D18A597798C9}"/>
          </ac:spMkLst>
        </pc:spChg>
        <pc:spChg chg="add mod">
          <ac:chgData name="Arvind Singh Rawat" userId="699f8604-5b78-44b3-b451-9df509642faf" providerId="ADAL" clId="{C1D16FD1-B7B8-4E9F-8790-1889B098B775}" dt="2024-05-05T18:46:44.746" v="501"/>
          <ac:spMkLst>
            <pc:docMk/>
            <pc:sldMk cId="3998428981" sldId="273"/>
            <ac:spMk id="87" creationId="{0207C295-BAD3-49BE-68E3-EB65561DE3C0}"/>
          </ac:spMkLst>
        </pc:spChg>
        <pc:spChg chg="add mod">
          <ac:chgData name="Arvind Singh Rawat" userId="699f8604-5b78-44b3-b451-9df509642faf" providerId="ADAL" clId="{C1D16FD1-B7B8-4E9F-8790-1889B098B775}" dt="2024-05-05T18:46:44.746" v="501"/>
          <ac:spMkLst>
            <pc:docMk/>
            <pc:sldMk cId="3998428981" sldId="273"/>
            <ac:spMk id="88" creationId="{566EB631-8EA6-41D1-544D-CE5B78B31164}"/>
          </ac:spMkLst>
        </pc:spChg>
        <pc:spChg chg="add mod">
          <ac:chgData name="Arvind Singh Rawat" userId="699f8604-5b78-44b3-b451-9df509642faf" providerId="ADAL" clId="{C1D16FD1-B7B8-4E9F-8790-1889B098B775}" dt="2024-05-05T18:46:44.746" v="501"/>
          <ac:spMkLst>
            <pc:docMk/>
            <pc:sldMk cId="3998428981" sldId="273"/>
            <ac:spMk id="89" creationId="{0EFD3588-FBE0-1599-E20D-2B253CCB781D}"/>
          </ac:spMkLst>
        </pc:spChg>
        <pc:spChg chg="add mod">
          <ac:chgData name="Arvind Singh Rawat" userId="699f8604-5b78-44b3-b451-9df509642faf" providerId="ADAL" clId="{C1D16FD1-B7B8-4E9F-8790-1889B098B775}" dt="2024-05-05T18:46:44.746" v="501"/>
          <ac:spMkLst>
            <pc:docMk/>
            <pc:sldMk cId="3998428981" sldId="273"/>
            <ac:spMk id="90" creationId="{C87235FC-7F0C-81EF-F194-8CB21BD8FF2D}"/>
          </ac:spMkLst>
        </pc:spChg>
        <pc:spChg chg="mod">
          <ac:chgData name="Arvind Singh Rawat" userId="699f8604-5b78-44b3-b451-9df509642faf" providerId="ADAL" clId="{C1D16FD1-B7B8-4E9F-8790-1889B098B775}" dt="2024-05-05T18:51:02.167" v="535"/>
          <ac:spMkLst>
            <pc:docMk/>
            <pc:sldMk cId="3998428981" sldId="273"/>
            <ac:spMk id="92" creationId="{E869100E-82DC-E0A0-A502-27735FF81111}"/>
          </ac:spMkLst>
        </pc:spChg>
        <pc:spChg chg="mod">
          <ac:chgData name="Arvind Singh Rawat" userId="699f8604-5b78-44b3-b451-9df509642faf" providerId="ADAL" clId="{C1D16FD1-B7B8-4E9F-8790-1889B098B775}" dt="2024-05-06T10:26:46.361" v="3129" actId="207"/>
          <ac:spMkLst>
            <pc:docMk/>
            <pc:sldMk cId="3998428981" sldId="273"/>
            <ac:spMk id="93" creationId="{0A3A15FB-BA42-9DA5-131E-2FD9F91A1752}"/>
          </ac:spMkLst>
        </pc:spChg>
        <pc:spChg chg="mod">
          <ac:chgData name="Arvind Singh Rawat" userId="699f8604-5b78-44b3-b451-9df509642faf" providerId="ADAL" clId="{C1D16FD1-B7B8-4E9F-8790-1889B098B775}" dt="2024-05-05T18:51:02.167" v="535"/>
          <ac:spMkLst>
            <pc:docMk/>
            <pc:sldMk cId="3998428981" sldId="273"/>
            <ac:spMk id="94" creationId="{8734C8D8-E8AC-5B84-B586-8F6D1BBEB738}"/>
          </ac:spMkLst>
        </pc:spChg>
        <pc:spChg chg="mod">
          <ac:chgData name="Arvind Singh Rawat" userId="699f8604-5b78-44b3-b451-9df509642faf" providerId="ADAL" clId="{C1D16FD1-B7B8-4E9F-8790-1889B098B775}" dt="2024-05-05T18:51:02.167" v="535"/>
          <ac:spMkLst>
            <pc:docMk/>
            <pc:sldMk cId="3998428981" sldId="273"/>
            <ac:spMk id="95" creationId="{9912B3A2-7B53-10DA-411D-8C203328793A}"/>
          </ac:spMkLst>
        </pc:spChg>
        <pc:spChg chg="mod">
          <ac:chgData name="Arvind Singh Rawat" userId="699f8604-5b78-44b3-b451-9df509642faf" providerId="ADAL" clId="{C1D16FD1-B7B8-4E9F-8790-1889B098B775}" dt="2024-05-05T18:51:02.167" v="535"/>
          <ac:spMkLst>
            <pc:docMk/>
            <pc:sldMk cId="3998428981" sldId="273"/>
            <ac:spMk id="96" creationId="{DDE5FB05-21E6-7536-D978-7F2CE530288E}"/>
          </ac:spMkLst>
        </pc:spChg>
        <pc:spChg chg="mod">
          <ac:chgData name="Arvind Singh Rawat" userId="699f8604-5b78-44b3-b451-9df509642faf" providerId="ADAL" clId="{C1D16FD1-B7B8-4E9F-8790-1889B098B775}" dt="2024-05-05T18:51:02.167" v="535"/>
          <ac:spMkLst>
            <pc:docMk/>
            <pc:sldMk cId="3998428981" sldId="273"/>
            <ac:spMk id="97" creationId="{687B473E-6EC7-A860-30E6-B62A97BC3E57}"/>
          </ac:spMkLst>
        </pc:spChg>
        <pc:spChg chg="mod">
          <ac:chgData name="Arvind Singh Rawat" userId="699f8604-5b78-44b3-b451-9df509642faf" providerId="ADAL" clId="{C1D16FD1-B7B8-4E9F-8790-1889B098B775}" dt="2024-05-05T18:51:02.167" v="535"/>
          <ac:spMkLst>
            <pc:docMk/>
            <pc:sldMk cId="3998428981" sldId="273"/>
            <ac:spMk id="98" creationId="{C42C5D74-5001-28B7-64CA-F61C617646F9}"/>
          </ac:spMkLst>
        </pc:spChg>
        <pc:spChg chg="mod">
          <ac:chgData name="Arvind Singh Rawat" userId="699f8604-5b78-44b3-b451-9df509642faf" providerId="ADAL" clId="{C1D16FD1-B7B8-4E9F-8790-1889B098B775}" dt="2024-05-05T18:51:02.167" v="535"/>
          <ac:spMkLst>
            <pc:docMk/>
            <pc:sldMk cId="3998428981" sldId="273"/>
            <ac:spMk id="99" creationId="{E34EBD1C-C265-E695-DEBF-F1D27131F9F3}"/>
          </ac:spMkLst>
        </pc:spChg>
        <pc:spChg chg="mod">
          <ac:chgData name="Arvind Singh Rawat" userId="699f8604-5b78-44b3-b451-9df509642faf" providerId="ADAL" clId="{C1D16FD1-B7B8-4E9F-8790-1889B098B775}" dt="2024-05-05T18:51:02.167" v="535"/>
          <ac:spMkLst>
            <pc:docMk/>
            <pc:sldMk cId="3998428981" sldId="273"/>
            <ac:spMk id="100" creationId="{22165B66-7583-074C-9440-3F178FC6F58A}"/>
          </ac:spMkLst>
        </pc:spChg>
        <pc:spChg chg="mod">
          <ac:chgData name="Arvind Singh Rawat" userId="699f8604-5b78-44b3-b451-9df509642faf" providerId="ADAL" clId="{C1D16FD1-B7B8-4E9F-8790-1889B098B775}" dt="2024-05-05T18:51:02.167" v="535"/>
          <ac:spMkLst>
            <pc:docMk/>
            <pc:sldMk cId="3998428981" sldId="273"/>
            <ac:spMk id="102" creationId="{4BCCCE8C-E42B-8E5D-CAB2-4F63A47CB48B}"/>
          </ac:spMkLst>
        </pc:spChg>
        <pc:spChg chg="mod">
          <ac:chgData name="Arvind Singh Rawat" userId="699f8604-5b78-44b3-b451-9df509642faf" providerId="ADAL" clId="{C1D16FD1-B7B8-4E9F-8790-1889B098B775}" dt="2024-05-06T10:24:56.942" v="3122" actId="207"/>
          <ac:spMkLst>
            <pc:docMk/>
            <pc:sldMk cId="3998428981" sldId="273"/>
            <ac:spMk id="103" creationId="{C25BB31A-5723-D78D-2990-436E2D770CDD}"/>
          </ac:spMkLst>
        </pc:spChg>
        <pc:spChg chg="mod">
          <ac:chgData name="Arvind Singh Rawat" userId="699f8604-5b78-44b3-b451-9df509642faf" providerId="ADAL" clId="{C1D16FD1-B7B8-4E9F-8790-1889B098B775}" dt="2024-05-05T18:51:02.167" v="535"/>
          <ac:spMkLst>
            <pc:docMk/>
            <pc:sldMk cId="3998428981" sldId="273"/>
            <ac:spMk id="104" creationId="{54EE3D4F-794F-8F60-F6B6-C9BC2E085AF6}"/>
          </ac:spMkLst>
        </pc:spChg>
        <pc:spChg chg="mod">
          <ac:chgData name="Arvind Singh Rawat" userId="699f8604-5b78-44b3-b451-9df509642faf" providerId="ADAL" clId="{C1D16FD1-B7B8-4E9F-8790-1889B098B775}" dt="2024-05-05T18:51:02.167" v="535"/>
          <ac:spMkLst>
            <pc:docMk/>
            <pc:sldMk cId="3998428981" sldId="273"/>
            <ac:spMk id="105" creationId="{E5762D24-B835-3953-56B4-306F70BA9F8D}"/>
          </ac:spMkLst>
        </pc:spChg>
        <pc:spChg chg="mod">
          <ac:chgData name="Arvind Singh Rawat" userId="699f8604-5b78-44b3-b451-9df509642faf" providerId="ADAL" clId="{C1D16FD1-B7B8-4E9F-8790-1889B098B775}" dt="2024-05-05T18:51:02.167" v="535"/>
          <ac:spMkLst>
            <pc:docMk/>
            <pc:sldMk cId="3998428981" sldId="273"/>
            <ac:spMk id="106" creationId="{2DB90343-B937-0094-824E-D2234653721A}"/>
          </ac:spMkLst>
        </pc:spChg>
        <pc:spChg chg="mod">
          <ac:chgData name="Arvind Singh Rawat" userId="699f8604-5b78-44b3-b451-9df509642faf" providerId="ADAL" clId="{C1D16FD1-B7B8-4E9F-8790-1889B098B775}" dt="2024-05-05T18:51:02.167" v="535"/>
          <ac:spMkLst>
            <pc:docMk/>
            <pc:sldMk cId="3998428981" sldId="273"/>
            <ac:spMk id="107" creationId="{EE103A73-3054-A470-C8A0-29E4AA8A7407}"/>
          </ac:spMkLst>
        </pc:spChg>
        <pc:spChg chg="mod">
          <ac:chgData name="Arvind Singh Rawat" userId="699f8604-5b78-44b3-b451-9df509642faf" providerId="ADAL" clId="{C1D16FD1-B7B8-4E9F-8790-1889B098B775}" dt="2024-05-05T18:51:02.167" v="535"/>
          <ac:spMkLst>
            <pc:docMk/>
            <pc:sldMk cId="3998428981" sldId="273"/>
            <ac:spMk id="108" creationId="{E44C0F81-6BA7-AFC7-9BA3-F619D0534229}"/>
          </ac:spMkLst>
        </pc:spChg>
        <pc:spChg chg="mod">
          <ac:chgData name="Arvind Singh Rawat" userId="699f8604-5b78-44b3-b451-9df509642faf" providerId="ADAL" clId="{C1D16FD1-B7B8-4E9F-8790-1889B098B775}" dt="2024-05-05T18:51:02.167" v="535"/>
          <ac:spMkLst>
            <pc:docMk/>
            <pc:sldMk cId="3998428981" sldId="273"/>
            <ac:spMk id="109" creationId="{691BC57B-07C2-9D38-B9D7-693D150863E3}"/>
          </ac:spMkLst>
        </pc:spChg>
        <pc:spChg chg="mod">
          <ac:chgData name="Arvind Singh Rawat" userId="699f8604-5b78-44b3-b451-9df509642faf" providerId="ADAL" clId="{C1D16FD1-B7B8-4E9F-8790-1889B098B775}" dt="2024-05-05T18:51:02.167" v="535"/>
          <ac:spMkLst>
            <pc:docMk/>
            <pc:sldMk cId="3998428981" sldId="273"/>
            <ac:spMk id="110" creationId="{B47F9DCC-25A7-1AF2-1C25-6B1712F32722}"/>
          </ac:spMkLst>
        </pc:spChg>
        <pc:spChg chg="add del mod">
          <ac:chgData name="Arvind Singh Rawat" userId="699f8604-5b78-44b3-b451-9df509642faf" providerId="ADAL" clId="{C1D16FD1-B7B8-4E9F-8790-1889B098B775}" dt="2024-05-05T19:25:57.180" v="720" actId="478"/>
          <ac:spMkLst>
            <pc:docMk/>
            <pc:sldMk cId="3998428981" sldId="273"/>
            <ac:spMk id="111" creationId="{30EB7120-C3A0-8E99-ED45-B62C1336F7BC}"/>
          </ac:spMkLst>
        </pc:spChg>
        <pc:spChg chg="add del mod">
          <ac:chgData name="Arvind Singh Rawat" userId="699f8604-5b78-44b3-b451-9df509642faf" providerId="ADAL" clId="{C1D16FD1-B7B8-4E9F-8790-1889B098B775}" dt="2024-05-05T19:25:57.180" v="720" actId="478"/>
          <ac:spMkLst>
            <pc:docMk/>
            <pc:sldMk cId="3998428981" sldId="273"/>
            <ac:spMk id="112" creationId="{8CAC8149-8B87-5E1C-F35C-5B6BD39F113A}"/>
          </ac:spMkLst>
        </pc:spChg>
        <pc:spChg chg="add del mod">
          <ac:chgData name="Arvind Singh Rawat" userId="699f8604-5b78-44b3-b451-9df509642faf" providerId="ADAL" clId="{C1D16FD1-B7B8-4E9F-8790-1889B098B775}" dt="2024-05-05T19:25:57.180" v="720" actId="478"/>
          <ac:spMkLst>
            <pc:docMk/>
            <pc:sldMk cId="3998428981" sldId="273"/>
            <ac:spMk id="113" creationId="{9EBF2602-67FC-7D5D-EE1B-7D51FCCA701A}"/>
          </ac:spMkLst>
        </pc:spChg>
        <pc:spChg chg="add del mod">
          <ac:chgData name="Arvind Singh Rawat" userId="699f8604-5b78-44b3-b451-9df509642faf" providerId="ADAL" clId="{C1D16FD1-B7B8-4E9F-8790-1889B098B775}" dt="2024-05-05T19:25:57.180" v="720" actId="478"/>
          <ac:spMkLst>
            <pc:docMk/>
            <pc:sldMk cId="3998428981" sldId="273"/>
            <ac:spMk id="114" creationId="{4D584C45-4453-245C-3C86-516376EC5D39}"/>
          </ac:spMkLst>
        </pc:spChg>
        <pc:spChg chg="add del mod">
          <ac:chgData name="Arvind Singh Rawat" userId="699f8604-5b78-44b3-b451-9df509642faf" providerId="ADAL" clId="{C1D16FD1-B7B8-4E9F-8790-1889B098B775}" dt="2024-05-05T19:25:57.180" v="720" actId="478"/>
          <ac:spMkLst>
            <pc:docMk/>
            <pc:sldMk cId="3998428981" sldId="273"/>
            <ac:spMk id="115" creationId="{68B29DD7-1261-82FE-4B7F-C06AF7857682}"/>
          </ac:spMkLst>
        </pc:spChg>
        <pc:spChg chg="add del mod">
          <ac:chgData name="Arvind Singh Rawat" userId="699f8604-5b78-44b3-b451-9df509642faf" providerId="ADAL" clId="{C1D16FD1-B7B8-4E9F-8790-1889B098B775}" dt="2024-05-05T19:25:57.180" v="720" actId="478"/>
          <ac:spMkLst>
            <pc:docMk/>
            <pc:sldMk cId="3998428981" sldId="273"/>
            <ac:spMk id="116" creationId="{1784227D-885E-2847-0ACE-5BFE275A72AA}"/>
          </ac:spMkLst>
        </pc:spChg>
        <pc:spChg chg="mod">
          <ac:chgData name="Arvind Singh Rawat" userId="699f8604-5b78-44b3-b451-9df509642faf" providerId="ADAL" clId="{C1D16FD1-B7B8-4E9F-8790-1889B098B775}" dt="2024-05-05T18:58:49.348" v="627"/>
          <ac:spMkLst>
            <pc:docMk/>
            <pc:sldMk cId="3998428981" sldId="273"/>
            <ac:spMk id="118" creationId="{FA6D2BDA-ECBB-0973-1F66-296A9263FC64}"/>
          </ac:spMkLst>
        </pc:spChg>
        <pc:spChg chg="mod">
          <ac:chgData name="Arvind Singh Rawat" userId="699f8604-5b78-44b3-b451-9df509642faf" providerId="ADAL" clId="{C1D16FD1-B7B8-4E9F-8790-1889B098B775}" dt="2024-05-05T18:58:49.348" v="627"/>
          <ac:spMkLst>
            <pc:docMk/>
            <pc:sldMk cId="3998428981" sldId="273"/>
            <ac:spMk id="119" creationId="{697203F1-FE4E-9104-086B-C3436C0B64DF}"/>
          </ac:spMkLst>
        </pc:spChg>
        <pc:spChg chg="mod">
          <ac:chgData name="Arvind Singh Rawat" userId="699f8604-5b78-44b3-b451-9df509642faf" providerId="ADAL" clId="{C1D16FD1-B7B8-4E9F-8790-1889B098B775}" dt="2024-05-05T18:58:49.348" v="627"/>
          <ac:spMkLst>
            <pc:docMk/>
            <pc:sldMk cId="3998428981" sldId="273"/>
            <ac:spMk id="120" creationId="{886C923F-F5BA-DB90-D53B-F9D7D95315F9}"/>
          </ac:spMkLst>
        </pc:spChg>
        <pc:spChg chg="mod">
          <ac:chgData name="Arvind Singh Rawat" userId="699f8604-5b78-44b3-b451-9df509642faf" providerId="ADAL" clId="{C1D16FD1-B7B8-4E9F-8790-1889B098B775}" dt="2024-05-05T18:58:49.348" v="627"/>
          <ac:spMkLst>
            <pc:docMk/>
            <pc:sldMk cId="3998428981" sldId="273"/>
            <ac:spMk id="121" creationId="{1FDC082D-613D-09D3-4636-573F8F63B567}"/>
          </ac:spMkLst>
        </pc:spChg>
        <pc:spChg chg="mod">
          <ac:chgData name="Arvind Singh Rawat" userId="699f8604-5b78-44b3-b451-9df509642faf" providerId="ADAL" clId="{C1D16FD1-B7B8-4E9F-8790-1889B098B775}" dt="2024-05-05T18:58:49.348" v="627"/>
          <ac:spMkLst>
            <pc:docMk/>
            <pc:sldMk cId="3998428981" sldId="273"/>
            <ac:spMk id="122" creationId="{22FC0774-B864-A938-78AB-4DD68C681D48}"/>
          </ac:spMkLst>
        </pc:spChg>
        <pc:spChg chg="mod">
          <ac:chgData name="Arvind Singh Rawat" userId="699f8604-5b78-44b3-b451-9df509642faf" providerId="ADAL" clId="{C1D16FD1-B7B8-4E9F-8790-1889B098B775}" dt="2024-05-05T18:58:49.348" v="627"/>
          <ac:spMkLst>
            <pc:docMk/>
            <pc:sldMk cId="3998428981" sldId="273"/>
            <ac:spMk id="123" creationId="{CA9D6025-10D8-9551-93CD-2F156AECA772}"/>
          </ac:spMkLst>
        </pc:spChg>
        <pc:spChg chg="mod">
          <ac:chgData name="Arvind Singh Rawat" userId="699f8604-5b78-44b3-b451-9df509642faf" providerId="ADAL" clId="{C1D16FD1-B7B8-4E9F-8790-1889B098B775}" dt="2024-05-05T18:58:49.348" v="627"/>
          <ac:spMkLst>
            <pc:docMk/>
            <pc:sldMk cId="3998428981" sldId="273"/>
            <ac:spMk id="124" creationId="{02C4E60B-BDE9-67CF-D185-5C2448D17603}"/>
          </ac:spMkLst>
        </pc:spChg>
        <pc:spChg chg="mod">
          <ac:chgData name="Arvind Singh Rawat" userId="699f8604-5b78-44b3-b451-9df509642faf" providerId="ADAL" clId="{C1D16FD1-B7B8-4E9F-8790-1889B098B775}" dt="2024-05-05T18:58:49.348" v="627"/>
          <ac:spMkLst>
            <pc:docMk/>
            <pc:sldMk cId="3998428981" sldId="273"/>
            <ac:spMk id="125" creationId="{FD974566-0074-75BF-B5DE-1F7E9F1EC3CA}"/>
          </ac:spMkLst>
        </pc:spChg>
        <pc:spChg chg="mod">
          <ac:chgData name="Arvind Singh Rawat" userId="699f8604-5b78-44b3-b451-9df509642faf" providerId="ADAL" clId="{C1D16FD1-B7B8-4E9F-8790-1889B098B775}" dt="2024-05-05T18:58:49.348" v="627"/>
          <ac:spMkLst>
            <pc:docMk/>
            <pc:sldMk cId="3998428981" sldId="273"/>
            <ac:spMk id="126" creationId="{6E607361-9B2C-AF35-DC9A-7857410FADC7}"/>
          </ac:spMkLst>
        </pc:spChg>
        <pc:spChg chg="mod">
          <ac:chgData name="Arvind Singh Rawat" userId="699f8604-5b78-44b3-b451-9df509642faf" providerId="ADAL" clId="{C1D16FD1-B7B8-4E9F-8790-1889B098B775}" dt="2024-05-05T18:59:25.004" v="634"/>
          <ac:spMkLst>
            <pc:docMk/>
            <pc:sldMk cId="3998428981" sldId="273"/>
            <ac:spMk id="128" creationId="{3604B195-9611-38FD-5DA6-FCD12AC2EAE1}"/>
          </ac:spMkLst>
        </pc:spChg>
        <pc:spChg chg="mod">
          <ac:chgData name="Arvind Singh Rawat" userId="699f8604-5b78-44b3-b451-9df509642faf" providerId="ADAL" clId="{C1D16FD1-B7B8-4E9F-8790-1889B098B775}" dt="2024-05-05T18:59:25.004" v="634"/>
          <ac:spMkLst>
            <pc:docMk/>
            <pc:sldMk cId="3998428981" sldId="273"/>
            <ac:spMk id="129" creationId="{C4E6C8DE-B568-009D-9C54-D5A023BCC39E}"/>
          </ac:spMkLst>
        </pc:spChg>
        <pc:spChg chg="mod">
          <ac:chgData name="Arvind Singh Rawat" userId="699f8604-5b78-44b3-b451-9df509642faf" providerId="ADAL" clId="{C1D16FD1-B7B8-4E9F-8790-1889B098B775}" dt="2024-05-05T18:59:25.004" v="634"/>
          <ac:spMkLst>
            <pc:docMk/>
            <pc:sldMk cId="3998428981" sldId="273"/>
            <ac:spMk id="130" creationId="{CE66B1D8-A56B-BF53-3BF9-9C43C08D8C08}"/>
          </ac:spMkLst>
        </pc:spChg>
        <pc:spChg chg="mod">
          <ac:chgData name="Arvind Singh Rawat" userId="699f8604-5b78-44b3-b451-9df509642faf" providerId="ADAL" clId="{C1D16FD1-B7B8-4E9F-8790-1889B098B775}" dt="2024-05-05T18:59:25.004" v="634"/>
          <ac:spMkLst>
            <pc:docMk/>
            <pc:sldMk cId="3998428981" sldId="273"/>
            <ac:spMk id="131" creationId="{CA369BBF-2C95-CBBB-58E7-A855AEC6DC74}"/>
          </ac:spMkLst>
        </pc:spChg>
        <pc:spChg chg="mod">
          <ac:chgData name="Arvind Singh Rawat" userId="699f8604-5b78-44b3-b451-9df509642faf" providerId="ADAL" clId="{C1D16FD1-B7B8-4E9F-8790-1889B098B775}" dt="2024-05-05T18:59:25.004" v="634"/>
          <ac:spMkLst>
            <pc:docMk/>
            <pc:sldMk cId="3998428981" sldId="273"/>
            <ac:spMk id="132" creationId="{F232B5EA-8066-4AF3-9AC3-C257C351D4A8}"/>
          </ac:spMkLst>
        </pc:spChg>
        <pc:spChg chg="mod">
          <ac:chgData name="Arvind Singh Rawat" userId="699f8604-5b78-44b3-b451-9df509642faf" providerId="ADAL" clId="{C1D16FD1-B7B8-4E9F-8790-1889B098B775}" dt="2024-05-05T18:59:25.004" v="634"/>
          <ac:spMkLst>
            <pc:docMk/>
            <pc:sldMk cId="3998428981" sldId="273"/>
            <ac:spMk id="133" creationId="{71D1C9A8-464D-E132-ADE8-8DE79366B364}"/>
          </ac:spMkLst>
        </pc:spChg>
        <pc:spChg chg="mod">
          <ac:chgData name="Arvind Singh Rawat" userId="699f8604-5b78-44b3-b451-9df509642faf" providerId="ADAL" clId="{C1D16FD1-B7B8-4E9F-8790-1889B098B775}" dt="2024-05-05T18:59:25.004" v="634"/>
          <ac:spMkLst>
            <pc:docMk/>
            <pc:sldMk cId="3998428981" sldId="273"/>
            <ac:spMk id="134" creationId="{32CA491D-FACD-15CD-A1BC-7711A0A3665E}"/>
          </ac:spMkLst>
        </pc:spChg>
        <pc:spChg chg="mod">
          <ac:chgData name="Arvind Singh Rawat" userId="699f8604-5b78-44b3-b451-9df509642faf" providerId="ADAL" clId="{C1D16FD1-B7B8-4E9F-8790-1889B098B775}" dt="2024-05-05T18:59:25.004" v="634"/>
          <ac:spMkLst>
            <pc:docMk/>
            <pc:sldMk cId="3998428981" sldId="273"/>
            <ac:spMk id="135" creationId="{31448F01-B89B-AD63-A99C-5E2E9DCAB5B2}"/>
          </ac:spMkLst>
        </pc:spChg>
        <pc:spChg chg="mod">
          <ac:chgData name="Arvind Singh Rawat" userId="699f8604-5b78-44b3-b451-9df509642faf" providerId="ADAL" clId="{C1D16FD1-B7B8-4E9F-8790-1889B098B775}" dt="2024-05-05T18:59:25.004" v="634"/>
          <ac:spMkLst>
            <pc:docMk/>
            <pc:sldMk cId="3998428981" sldId="273"/>
            <ac:spMk id="136" creationId="{5CD7EF4B-6076-2384-8FCC-D1E5932089C7}"/>
          </ac:spMkLst>
        </pc:spChg>
        <pc:spChg chg="mod">
          <ac:chgData name="Arvind Singh Rawat" userId="699f8604-5b78-44b3-b451-9df509642faf" providerId="ADAL" clId="{C1D16FD1-B7B8-4E9F-8790-1889B098B775}" dt="2024-05-05T18:59:32.423" v="637"/>
          <ac:spMkLst>
            <pc:docMk/>
            <pc:sldMk cId="3998428981" sldId="273"/>
            <ac:spMk id="138" creationId="{37250BD0-1B8B-CD42-9768-48121701D958}"/>
          </ac:spMkLst>
        </pc:spChg>
        <pc:spChg chg="mod">
          <ac:chgData name="Arvind Singh Rawat" userId="699f8604-5b78-44b3-b451-9df509642faf" providerId="ADAL" clId="{C1D16FD1-B7B8-4E9F-8790-1889B098B775}" dt="2024-05-06T10:25:43.940" v="3124" actId="207"/>
          <ac:spMkLst>
            <pc:docMk/>
            <pc:sldMk cId="3998428981" sldId="273"/>
            <ac:spMk id="139" creationId="{1667D9FD-77A4-E9C8-7F7D-F420F7748E9E}"/>
          </ac:spMkLst>
        </pc:spChg>
        <pc:spChg chg="mod">
          <ac:chgData name="Arvind Singh Rawat" userId="699f8604-5b78-44b3-b451-9df509642faf" providerId="ADAL" clId="{C1D16FD1-B7B8-4E9F-8790-1889B098B775}" dt="2024-05-05T18:59:32.423" v="637"/>
          <ac:spMkLst>
            <pc:docMk/>
            <pc:sldMk cId="3998428981" sldId="273"/>
            <ac:spMk id="140" creationId="{B4D9EAA4-21F1-557E-74ED-8AC5A5DE8063}"/>
          </ac:spMkLst>
        </pc:spChg>
        <pc:spChg chg="mod">
          <ac:chgData name="Arvind Singh Rawat" userId="699f8604-5b78-44b3-b451-9df509642faf" providerId="ADAL" clId="{C1D16FD1-B7B8-4E9F-8790-1889B098B775}" dt="2024-05-05T18:59:32.423" v="637"/>
          <ac:spMkLst>
            <pc:docMk/>
            <pc:sldMk cId="3998428981" sldId="273"/>
            <ac:spMk id="141" creationId="{83CAF93D-F2AD-210B-5262-361EFD36C2CF}"/>
          </ac:spMkLst>
        </pc:spChg>
        <pc:spChg chg="mod">
          <ac:chgData name="Arvind Singh Rawat" userId="699f8604-5b78-44b3-b451-9df509642faf" providerId="ADAL" clId="{C1D16FD1-B7B8-4E9F-8790-1889B098B775}" dt="2024-05-05T18:59:32.423" v="637"/>
          <ac:spMkLst>
            <pc:docMk/>
            <pc:sldMk cId="3998428981" sldId="273"/>
            <ac:spMk id="142" creationId="{6A27CA33-2A63-CE9F-C7D6-D49E0E97D479}"/>
          </ac:spMkLst>
        </pc:spChg>
        <pc:spChg chg="mod">
          <ac:chgData name="Arvind Singh Rawat" userId="699f8604-5b78-44b3-b451-9df509642faf" providerId="ADAL" clId="{C1D16FD1-B7B8-4E9F-8790-1889B098B775}" dt="2024-05-05T18:59:32.423" v="637"/>
          <ac:spMkLst>
            <pc:docMk/>
            <pc:sldMk cId="3998428981" sldId="273"/>
            <ac:spMk id="143" creationId="{3212B599-6E78-A282-277B-C4CB120C2FD7}"/>
          </ac:spMkLst>
        </pc:spChg>
        <pc:spChg chg="mod">
          <ac:chgData name="Arvind Singh Rawat" userId="699f8604-5b78-44b3-b451-9df509642faf" providerId="ADAL" clId="{C1D16FD1-B7B8-4E9F-8790-1889B098B775}" dt="2024-05-05T18:59:32.423" v="637"/>
          <ac:spMkLst>
            <pc:docMk/>
            <pc:sldMk cId="3998428981" sldId="273"/>
            <ac:spMk id="144" creationId="{55C00D4B-F7C5-B336-07C7-79BC3A7B8648}"/>
          </ac:spMkLst>
        </pc:spChg>
        <pc:spChg chg="mod">
          <ac:chgData name="Arvind Singh Rawat" userId="699f8604-5b78-44b3-b451-9df509642faf" providerId="ADAL" clId="{C1D16FD1-B7B8-4E9F-8790-1889B098B775}" dt="2024-05-05T18:59:32.423" v="637"/>
          <ac:spMkLst>
            <pc:docMk/>
            <pc:sldMk cId="3998428981" sldId="273"/>
            <ac:spMk id="145" creationId="{59C56448-09D4-1A27-153F-8BB94A713CD5}"/>
          </ac:spMkLst>
        </pc:spChg>
        <pc:spChg chg="mod">
          <ac:chgData name="Arvind Singh Rawat" userId="699f8604-5b78-44b3-b451-9df509642faf" providerId="ADAL" clId="{C1D16FD1-B7B8-4E9F-8790-1889B098B775}" dt="2024-05-05T18:59:32.423" v="637"/>
          <ac:spMkLst>
            <pc:docMk/>
            <pc:sldMk cId="3998428981" sldId="273"/>
            <ac:spMk id="146" creationId="{BABF65E2-D631-CCEB-8151-D61DA0C6A9FB}"/>
          </ac:spMkLst>
        </pc:spChg>
        <pc:spChg chg="add del mod ord">
          <ac:chgData name="Arvind Singh Rawat" userId="699f8604-5b78-44b3-b451-9df509642faf" providerId="ADAL" clId="{C1D16FD1-B7B8-4E9F-8790-1889B098B775}" dt="2024-05-05T19:25:57.180" v="720" actId="478"/>
          <ac:spMkLst>
            <pc:docMk/>
            <pc:sldMk cId="3998428981" sldId="273"/>
            <ac:spMk id="147" creationId="{A8E8C8DB-F320-C21D-4073-201AA7B534BD}"/>
          </ac:spMkLst>
        </pc:spChg>
        <pc:spChg chg="add del mod ord">
          <ac:chgData name="Arvind Singh Rawat" userId="699f8604-5b78-44b3-b451-9df509642faf" providerId="ADAL" clId="{C1D16FD1-B7B8-4E9F-8790-1889B098B775}" dt="2024-05-05T19:25:57.180" v="720" actId="478"/>
          <ac:spMkLst>
            <pc:docMk/>
            <pc:sldMk cId="3998428981" sldId="273"/>
            <ac:spMk id="148" creationId="{22B2413B-BC42-3F72-3A08-FA2251106217}"/>
          </ac:spMkLst>
        </pc:spChg>
        <pc:spChg chg="add del mod ord">
          <ac:chgData name="Arvind Singh Rawat" userId="699f8604-5b78-44b3-b451-9df509642faf" providerId="ADAL" clId="{C1D16FD1-B7B8-4E9F-8790-1889B098B775}" dt="2024-05-05T19:25:57.180" v="720" actId="478"/>
          <ac:spMkLst>
            <pc:docMk/>
            <pc:sldMk cId="3998428981" sldId="273"/>
            <ac:spMk id="149" creationId="{BD377C32-7116-C959-D3BF-360B81489241}"/>
          </ac:spMkLst>
        </pc:spChg>
        <pc:grpChg chg="add mod">
          <ac:chgData name="Arvind Singh Rawat" userId="699f8604-5b78-44b3-b451-9df509642faf" providerId="ADAL" clId="{C1D16FD1-B7B8-4E9F-8790-1889B098B775}" dt="2024-05-05T18:45:11.367" v="499"/>
          <ac:grpSpMkLst>
            <pc:docMk/>
            <pc:sldMk cId="3998428981" sldId="273"/>
            <ac:grpSpMk id="6" creationId="{65FF466F-DBBE-8FD7-FEE7-11F65223B68F}"/>
          </ac:grpSpMkLst>
        </pc:grpChg>
        <pc:grpChg chg="add mod">
          <ac:chgData name="Arvind Singh Rawat" userId="699f8604-5b78-44b3-b451-9df509642faf" providerId="ADAL" clId="{C1D16FD1-B7B8-4E9F-8790-1889B098B775}" dt="2024-05-05T18:45:11.367" v="499"/>
          <ac:grpSpMkLst>
            <pc:docMk/>
            <pc:sldMk cId="3998428981" sldId="273"/>
            <ac:grpSpMk id="16" creationId="{0C236702-6EC3-248B-0ABD-136DFD4A0545}"/>
          </ac:grpSpMkLst>
        </pc:grpChg>
        <pc:grpChg chg="add mod">
          <ac:chgData name="Arvind Singh Rawat" userId="699f8604-5b78-44b3-b451-9df509642faf" providerId="ADAL" clId="{C1D16FD1-B7B8-4E9F-8790-1889B098B775}" dt="2024-05-05T18:45:27.149" v="500"/>
          <ac:grpSpMkLst>
            <pc:docMk/>
            <pc:sldMk cId="3998428981" sldId="273"/>
            <ac:grpSpMk id="35" creationId="{250711CE-DDA9-4496-51D8-83B65E1A15EA}"/>
          </ac:grpSpMkLst>
        </pc:grpChg>
        <pc:grpChg chg="add mod">
          <ac:chgData name="Arvind Singh Rawat" userId="699f8604-5b78-44b3-b451-9df509642faf" providerId="ADAL" clId="{C1D16FD1-B7B8-4E9F-8790-1889B098B775}" dt="2024-05-05T18:45:27.149" v="500"/>
          <ac:grpSpMkLst>
            <pc:docMk/>
            <pc:sldMk cId="3998428981" sldId="273"/>
            <ac:grpSpMk id="45" creationId="{ABEEC04D-7001-4401-06FD-F97EA788C36B}"/>
          </ac:grpSpMkLst>
        </pc:grpChg>
        <pc:grpChg chg="add mod">
          <ac:chgData name="Arvind Singh Rawat" userId="699f8604-5b78-44b3-b451-9df509642faf" providerId="ADAL" clId="{C1D16FD1-B7B8-4E9F-8790-1889B098B775}" dt="2024-05-05T18:46:44.746" v="501"/>
          <ac:grpSpMkLst>
            <pc:docMk/>
            <pc:sldMk cId="3998428981" sldId="273"/>
            <ac:grpSpMk id="64" creationId="{E30A88BF-2310-BD5B-9803-B95D71DFBA25}"/>
          </ac:grpSpMkLst>
        </pc:grpChg>
        <pc:grpChg chg="add mod">
          <ac:chgData name="Arvind Singh Rawat" userId="699f8604-5b78-44b3-b451-9df509642faf" providerId="ADAL" clId="{C1D16FD1-B7B8-4E9F-8790-1889B098B775}" dt="2024-05-05T18:46:44.746" v="501"/>
          <ac:grpSpMkLst>
            <pc:docMk/>
            <pc:sldMk cId="3998428981" sldId="273"/>
            <ac:grpSpMk id="74" creationId="{2C9D85D4-6BB2-E80E-716F-5C03B1325AED}"/>
          </ac:grpSpMkLst>
        </pc:grpChg>
        <pc:grpChg chg="add mod">
          <ac:chgData name="Arvind Singh Rawat" userId="699f8604-5b78-44b3-b451-9df509642faf" providerId="ADAL" clId="{C1D16FD1-B7B8-4E9F-8790-1889B098B775}" dt="2024-05-05T19:01:18.502" v="650" actId="1076"/>
          <ac:grpSpMkLst>
            <pc:docMk/>
            <pc:sldMk cId="3998428981" sldId="273"/>
            <ac:grpSpMk id="91" creationId="{410F3DDE-6E67-90F4-6C7C-B143B5E14736}"/>
          </ac:grpSpMkLst>
        </pc:grpChg>
        <pc:grpChg chg="add mod ord">
          <ac:chgData name="Arvind Singh Rawat" userId="699f8604-5b78-44b3-b451-9df509642faf" providerId="ADAL" clId="{C1D16FD1-B7B8-4E9F-8790-1889B098B775}" dt="2024-05-05T19:26:25.498" v="721" actId="170"/>
          <ac:grpSpMkLst>
            <pc:docMk/>
            <pc:sldMk cId="3998428981" sldId="273"/>
            <ac:grpSpMk id="101" creationId="{0E7615F6-72E6-6932-F227-B3A5D721291A}"/>
          </ac:grpSpMkLst>
        </pc:grpChg>
        <pc:grpChg chg="add del mod">
          <ac:chgData name="Arvind Singh Rawat" userId="699f8604-5b78-44b3-b451-9df509642faf" providerId="ADAL" clId="{C1D16FD1-B7B8-4E9F-8790-1889B098B775}" dt="2024-05-05T18:59:22.421" v="633" actId="478"/>
          <ac:grpSpMkLst>
            <pc:docMk/>
            <pc:sldMk cId="3998428981" sldId="273"/>
            <ac:grpSpMk id="117" creationId="{76E858EB-E15D-6F23-A577-BFC3253B5EF0}"/>
          </ac:grpSpMkLst>
        </pc:grpChg>
        <pc:grpChg chg="add mod">
          <ac:chgData name="Arvind Singh Rawat" userId="699f8604-5b78-44b3-b451-9df509642faf" providerId="ADAL" clId="{C1D16FD1-B7B8-4E9F-8790-1889B098B775}" dt="2024-05-05T18:59:27.231" v="636" actId="1076"/>
          <ac:grpSpMkLst>
            <pc:docMk/>
            <pc:sldMk cId="3998428981" sldId="273"/>
            <ac:grpSpMk id="127" creationId="{628E0EF3-255A-3E77-EA82-589109E3BB3A}"/>
          </ac:grpSpMkLst>
        </pc:grpChg>
        <pc:grpChg chg="add mod ord">
          <ac:chgData name="Arvind Singh Rawat" userId="699f8604-5b78-44b3-b451-9df509642faf" providerId="ADAL" clId="{C1D16FD1-B7B8-4E9F-8790-1889B098B775}" dt="2024-05-05T19:26:28.459" v="725" actId="170"/>
          <ac:grpSpMkLst>
            <pc:docMk/>
            <pc:sldMk cId="3998428981" sldId="273"/>
            <ac:grpSpMk id="137" creationId="{AC70FD81-0812-50CB-8212-D84120410068}"/>
          </ac:grpSpMkLst>
        </pc:grpChg>
        <pc:picChg chg="add mod">
          <ac:chgData name="Arvind Singh Rawat" userId="699f8604-5b78-44b3-b451-9df509642faf" providerId="ADAL" clId="{C1D16FD1-B7B8-4E9F-8790-1889B098B775}" dt="2024-05-06T10:27:02.845" v="3130" actId="14100"/>
          <ac:picMkLst>
            <pc:docMk/>
            <pc:sldMk cId="3998428981" sldId="273"/>
            <ac:picMk id="4" creationId="{DBD8DA21-6861-ADED-A537-0A9CBF875BBD}"/>
          </ac:picMkLst>
        </pc:picChg>
        <pc:picChg chg="add mod">
          <ac:chgData name="Arvind Singh Rawat" userId="699f8604-5b78-44b3-b451-9df509642faf" providerId="ADAL" clId="{C1D16FD1-B7B8-4E9F-8790-1889B098B775}" dt="2024-05-06T10:25:12.466" v="3123" actId="14100"/>
          <ac:picMkLst>
            <pc:docMk/>
            <pc:sldMk cId="3998428981" sldId="273"/>
            <ac:picMk id="5" creationId="{34D2F4BB-D16C-0049-45B8-9B5B31BF2841}"/>
          </ac:picMkLst>
        </pc:picChg>
        <pc:picChg chg="add mod">
          <ac:chgData name="Arvind Singh Rawat" userId="699f8604-5b78-44b3-b451-9df509642faf" providerId="ADAL" clId="{C1D16FD1-B7B8-4E9F-8790-1889B098B775}" dt="2024-05-06T10:26:08.431" v="3128" actId="14100"/>
          <ac:picMkLst>
            <pc:docMk/>
            <pc:sldMk cId="3998428981" sldId="273"/>
            <ac:picMk id="6" creationId="{4D63FB3D-24B4-146C-DF26-1DAF10A9748E}"/>
          </ac:picMkLst>
        </pc:picChg>
      </pc:sldChg>
      <pc:sldChg chg="addSp delSp modSp add mod ord modNotesTx">
        <pc:chgData name="Arvind Singh Rawat" userId="699f8604-5b78-44b3-b451-9df509642faf" providerId="ADAL" clId="{C1D16FD1-B7B8-4E9F-8790-1889B098B775}" dt="2024-05-06T13:38:41.572" v="3993" actId="1076"/>
        <pc:sldMkLst>
          <pc:docMk/>
          <pc:sldMk cId="2126005728" sldId="274"/>
        </pc:sldMkLst>
        <pc:spChg chg="del mod">
          <ac:chgData name="Arvind Singh Rawat" userId="699f8604-5b78-44b3-b451-9df509642faf" providerId="ADAL" clId="{C1D16FD1-B7B8-4E9F-8790-1889B098B775}" dt="2024-05-05T18:35:47.543" v="355" actId="478"/>
          <ac:spMkLst>
            <pc:docMk/>
            <pc:sldMk cId="2126005728" sldId="274"/>
            <ac:spMk id="2" creationId="{2B18F798-B928-8497-2E3F-C837C784EB93}"/>
          </ac:spMkLst>
        </pc:spChg>
        <pc:spChg chg="del mod">
          <ac:chgData name="Arvind Singh Rawat" userId="699f8604-5b78-44b3-b451-9df509642faf" providerId="ADAL" clId="{C1D16FD1-B7B8-4E9F-8790-1889B098B775}" dt="2024-05-05T18:35:47.543" v="355" actId="478"/>
          <ac:spMkLst>
            <pc:docMk/>
            <pc:sldMk cId="2126005728" sldId="274"/>
            <ac:spMk id="3" creationId="{16DAB502-0772-CFE9-D3E0-6868AFEAEFEF}"/>
          </ac:spMkLst>
        </pc:spChg>
        <pc:spChg chg="mod">
          <ac:chgData name="Arvind Singh Rawat" userId="699f8604-5b78-44b3-b451-9df509642faf" providerId="ADAL" clId="{C1D16FD1-B7B8-4E9F-8790-1889B098B775}" dt="2024-05-05T18:22:35.097" v="294"/>
          <ac:spMkLst>
            <pc:docMk/>
            <pc:sldMk cId="2126005728" sldId="274"/>
            <ac:spMk id="5" creationId="{DCE53C5D-E5CA-18B8-3A68-34DDC804A251}"/>
          </ac:spMkLst>
        </pc:spChg>
        <pc:spChg chg="mod">
          <ac:chgData name="Arvind Singh Rawat" userId="699f8604-5b78-44b3-b451-9df509642faf" providerId="ADAL" clId="{C1D16FD1-B7B8-4E9F-8790-1889B098B775}" dt="2024-05-05T18:22:35.097" v="294"/>
          <ac:spMkLst>
            <pc:docMk/>
            <pc:sldMk cId="2126005728" sldId="274"/>
            <ac:spMk id="6" creationId="{D94CFEC3-55DD-0A57-983A-467D24958093}"/>
          </ac:spMkLst>
        </pc:spChg>
        <pc:spChg chg="mod ord">
          <ac:chgData name="Arvind Singh Rawat" userId="699f8604-5b78-44b3-b451-9df509642faf" providerId="ADAL" clId="{C1D16FD1-B7B8-4E9F-8790-1889B098B775}" dt="2024-05-05T18:30:59.756" v="347" actId="171"/>
          <ac:spMkLst>
            <pc:docMk/>
            <pc:sldMk cId="2126005728" sldId="274"/>
            <ac:spMk id="8" creationId="{34A53437-203F-48C8-518A-EEDB05B341BE}"/>
          </ac:spMkLst>
        </pc:spChg>
        <pc:spChg chg="mod">
          <ac:chgData name="Arvind Singh Rawat" userId="699f8604-5b78-44b3-b451-9df509642faf" providerId="ADAL" clId="{C1D16FD1-B7B8-4E9F-8790-1889B098B775}" dt="2024-05-05T18:22:51.239" v="295"/>
          <ac:spMkLst>
            <pc:docMk/>
            <pc:sldMk cId="2126005728" sldId="274"/>
            <ac:spMk id="9" creationId="{9BB45389-A2C8-5047-015E-CDFA822AC9B1}"/>
          </ac:spMkLst>
        </pc:spChg>
        <pc:spChg chg="mod">
          <ac:chgData name="Arvind Singh Rawat" userId="699f8604-5b78-44b3-b451-9df509642faf" providerId="ADAL" clId="{C1D16FD1-B7B8-4E9F-8790-1889B098B775}" dt="2024-05-05T18:22:51.239" v="295"/>
          <ac:spMkLst>
            <pc:docMk/>
            <pc:sldMk cId="2126005728" sldId="274"/>
            <ac:spMk id="11" creationId="{98118A25-757B-6295-9E6E-FEE14428426B}"/>
          </ac:spMkLst>
        </pc:spChg>
        <pc:spChg chg="mod">
          <ac:chgData name="Arvind Singh Rawat" userId="699f8604-5b78-44b3-b451-9df509642faf" providerId="ADAL" clId="{C1D16FD1-B7B8-4E9F-8790-1889B098B775}" dt="2024-05-05T18:22:51.239" v="295"/>
          <ac:spMkLst>
            <pc:docMk/>
            <pc:sldMk cId="2126005728" sldId="274"/>
            <ac:spMk id="12" creationId="{4C93E68D-2507-0D33-2B79-48101033F89C}"/>
          </ac:spMkLst>
        </pc:spChg>
        <pc:spChg chg="add del mod">
          <ac:chgData name="Arvind Singh Rawat" userId="699f8604-5b78-44b3-b451-9df509642faf" providerId="ADAL" clId="{C1D16FD1-B7B8-4E9F-8790-1889B098B775}" dt="2024-05-05T18:35:47.543" v="355" actId="478"/>
          <ac:spMkLst>
            <pc:docMk/>
            <pc:sldMk cId="2126005728" sldId="274"/>
            <ac:spMk id="13" creationId="{8381E08E-DAD7-01E3-8D7F-CDEEA6E74132}"/>
          </ac:spMkLst>
        </pc:spChg>
        <pc:spChg chg="add del mod">
          <ac:chgData name="Arvind Singh Rawat" userId="699f8604-5b78-44b3-b451-9df509642faf" providerId="ADAL" clId="{C1D16FD1-B7B8-4E9F-8790-1889B098B775}" dt="2024-05-05T18:35:47.543" v="355" actId="478"/>
          <ac:spMkLst>
            <pc:docMk/>
            <pc:sldMk cId="2126005728" sldId="274"/>
            <ac:spMk id="14" creationId="{AEE54BC7-4A06-5F9C-FF4E-9915E8A4D4CD}"/>
          </ac:spMkLst>
        </pc:spChg>
        <pc:spChg chg="add del mod">
          <ac:chgData name="Arvind Singh Rawat" userId="699f8604-5b78-44b3-b451-9df509642faf" providerId="ADAL" clId="{C1D16FD1-B7B8-4E9F-8790-1889B098B775}" dt="2024-05-05T18:35:47.543" v="355" actId="478"/>
          <ac:spMkLst>
            <pc:docMk/>
            <pc:sldMk cId="2126005728" sldId="274"/>
            <ac:spMk id="15" creationId="{FBED8205-9BEA-DA83-612B-A33A3BD02E92}"/>
          </ac:spMkLst>
        </pc:spChg>
        <pc:spChg chg="add del mod">
          <ac:chgData name="Arvind Singh Rawat" userId="699f8604-5b78-44b3-b451-9df509642faf" providerId="ADAL" clId="{C1D16FD1-B7B8-4E9F-8790-1889B098B775}" dt="2024-05-05T18:35:47.543" v="355" actId="478"/>
          <ac:spMkLst>
            <pc:docMk/>
            <pc:sldMk cId="2126005728" sldId="274"/>
            <ac:spMk id="16" creationId="{65D9C2D5-4EF9-CF7D-FE48-AE7BD43DB3A9}"/>
          </ac:spMkLst>
        </pc:spChg>
        <pc:spChg chg="add del mod">
          <ac:chgData name="Arvind Singh Rawat" userId="699f8604-5b78-44b3-b451-9df509642faf" providerId="ADAL" clId="{C1D16FD1-B7B8-4E9F-8790-1889B098B775}" dt="2024-05-05T18:35:47.543" v="355" actId="478"/>
          <ac:spMkLst>
            <pc:docMk/>
            <pc:sldMk cId="2126005728" sldId="274"/>
            <ac:spMk id="17" creationId="{01EC5E21-A188-9DFB-8037-B8910459E8A2}"/>
          </ac:spMkLst>
        </pc:spChg>
        <pc:spChg chg="mod">
          <ac:chgData name="Arvind Singh Rawat" userId="699f8604-5b78-44b3-b451-9df509642faf" providerId="ADAL" clId="{C1D16FD1-B7B8-4E9F-8790-1889B098B775}" dt="2024-05-05T18:22:51.239" v="295"/>
          <ac:spMkLst>
            <pc:docMk/>
            <pc:sldMk cId="2126005728" sldId="274"/>
            <ac:spMk id="19" creationId="{3D1077CC-03D2-2DE0-7DC7-FBC076B0A542}"/>
          </ac:spMkLst>
        </pc:spChg>
        <pc:spChg chg="mod">
          <ac:chgData name="Arvind Singh Rawat" userId="699f8604-5b78-44b3-b451-9df509642faf" providerId="ADAL" clId="{C1D16FD1-B7B8-4E9F-8790-1889B098B775}" dt="2024-05-05T18:22:51.239" v="295"/>
          <ac:spMkLst>
            <pc:docMk/>
            <pc:sldMk cId="2126005728" sldId="274"/>
            <ac:spMk id="20" creationId="{38B34C64-0B63-6553-07EB-B3B8129795FA}"/>
          </ac:spMkLst>
        </pc:spChg>
        <pc:spChg chg="add del mod">
          <ac:chgData name="Arvind Singh Rawat" userId="699f8604-5b78-44b3-b451-9df509642faf" providerId="ADAL" clId="{C1D16FD1-B7B8-4E9F-8790-1889B098B775}" dt="2024-05-05T18:35:47.543" v="355" actId="478"/>
          <ac:spMkLst>
            <pc:docMk/>
            <pc:sldMk cId="2126005728" sldId="274"/>
            <ac:spMk id="21" creationId="{6D7F7EC0-A7DF-D57F-F750-5F5BFA8E8A7D}"/>
          </ac:spMkLst>
        </pc:spChg>
        <pc:spChg chg="mod">
          <ac:chgData name="Arvind Singh Rawat" userId="699f8604-5b78-44b3-b451-9df509642faf" providerId="ADAL" clId="{C1D16FD1-B7B8-4E9F-8790-1889B098B775}" dt="2024-05-05T18:22:51.239" v="295"/>
          <ac:spMkLst>
            <pc:docMk/>
            <pc:sldMk cId="2126005728" sldId="274"/>
            <ac:spMk id="23" creationId="{1DDE53A1-5C8C-870F-AD06-77D244F8518A}"/>
          </ac:spMkLst>
        </pc:spChg>
        <pc:spChg chg="mod">
          <ac:chgData name="Arvind Singh Rawat" userId="699f8604-5b78-44b3-b451-9df509642faf" providerId="ADAL" clId="{C1D16FD1-B7B8-4E9F-8790-1889B098B775}" dt="2024-05-05T18:22:51.239" v="295"/>
          <ac:spMkLst>
            <pc:docMk/>
            <pc:sldMk cId="2126005728" sldId="274"/>
            <ac:spMk id="24" creationId="{BB85CA79-2BCF-B28D-935B-6959031D2A9D}"/>
          </ac:spMkLst>
        </pc:spChg>
        <pc:spChg chg="add del mod">
          <ac:chgData name="Arvind Singh Rawat" userId="699f8604-5b78-44b3-b451-9df509642faf" providerId="ADAL" clId="{C1D16FD1-B7B8-4E9F-8790-1889B098B775}" dt="2024-05-05T18:35:47.543" v="355" actId="478"/>
          <ac:spMkLst>
            <pc:docMk/>
            <pc:sldMk cId="2126005728" sldId="274"/>
            <ac:spMk id="25" creationId="{8E409D94-7E5F-5C0E-685E-E68D860A2759}"/>
          </ac:spMkLst>
        </pc:spChg>
        <pc:spChg chg="mod">
          <ac:chgData name="Arvind Singh Rawat" userId="699f8604-5b78-44b3-b451-9df509642faf" providerId="ADAL" clId="{C1D16FD1-B7B8-4E9F-8790-1889B098B775}" dt="2024-05-05T18:22:51.239" v="295"/>
          <ac:spMkLst>
            <pc:docMk/>
            <pc:sldMk cId="2126005728" sldId="274"/>
            <ac:spMk id="27" creationId="{CF96066C-7002-9EBA-FD53-7EFCE98B80CD}"/>
          </ac:spMkLst>
        </pc:spChg>
        <pc:spChg chg="mod">
          <ac:chgData name="Arvind Singh Rawat" userId="699f8604-5b78-44b3-b451-9df509642faf" providerId="ADAL" clId="{C1D16FD1-B7B8-4E9F-8790-1889B098B775}" dt="2024-05-05T18:22:51.239" v="295"/>
          <ac:spMkLst>
            <pc:docMk/>
            <pc:sldMk cId="2126005728" sldId="274"/>
            <ac:spMk id="28" creationId="{B866E653-E2EB-ED28-B98C-67B61AE19E4C}"/>
          </ac:spMkLst>
        </pc:spChg>
        <pc:spChg chg="add del mod">
          <ac:chgData name="Arvind Singh Rawat" userId="699f8604-5b78-44b3-b451-9df509642faf" providerId="ADAL" clId="{C1D16FD1-B7B8-4E9F-8790-1889B098B775}" dt="2024-05-05T18:35:47.543" v="355" actId="478"/>
          <ac:spMkLst>
            <pc:docMk/>
            <pc:sldMk cId="2126005728" sldId="274"/>
            <ac:spMk id="29" creationId="{A7252869-7FB3-EF9B-0F31-11398FFC2B33}"/>
          </ac:spMkLst>
        </pc:spChg>
        <pc:spChg chg="add del mod">
          <ac:chgData name="Arvind Singh Rawat" userId="699f8604-5b78-44b3-b451-9df509642faf" providerId="ADAL" clId="{C1D16FD1-B7B8-4E9F-8790-1889B098B775}" dt="2024-05-05T18:35:47.543" v="355" actId="478"/>
          <ac:spMkLst>
            <pc:docMk/>
            <pc:sldMk cId="2126005728" sldId="274"/>
            <ac:spMk id="30" creationId="{0B2546A4-201B-9030-33B1-2F9956976434}"/>
          </ac:spMkLst>
        </pc:spChg>
        <pc:spChg chg="add del mod">
          <ac:chgData name="Arvind Singh Rawat" userId="699f8604-5b78-44b3-b451-9df509642faf" providerId="ADAL" clId="{C1D16FD1-B7B8-4E9F-8790-1889B098B775}" dt="2024-05-05T18:35:47.543" v="355" actId="478"/>
          <ac:spMkLst>
            <pc:docMk/>
            <pc:sldMk cId="2126005728" sldId="274"/>
            <ac:spMk id="31" creationId="{B1B11972-3980-4FB3-EE92-27237F334FC0}"/>
          </ac:spMkLst>
        </pc:spChg>
        <pc:spChg chg="add del mod">
          <ac:chgData name="Arvind Singh Rawat" userId="699f8604-5b78-44b3-b451-9df509642faf" providerId="ADAL" clId="{C1D16FD1-B7B8-4E9F-8790-1889B098B775}" dt="2024-05-05T18:35:47.543" v="355" actId="478"/>
          <ac:spMkLst>
            <pc:docMk/>
            <pc:sldMk cId="2126005728" sldId="274"/>
            <ac:spMk id="32" creationId="{EBF4560A-BC48-156C-3E8E-5B9201CBA318}"/>
          </ac:spMkLst>
        </pc:spChg>
        <pc:spChg chg="add del mod">
          <ac:chgData name="Arvind Singh Rawat" userId="699f8604-5b78-44b3-b451-9df509642faf" providerId="ADAL" clId="{C1D16FD1-B7B8-4E9F-8790-1889B098B775}" dt="2024-05-05T18:35:47.543" v="355" actId="478"/>
          <ac:spMkLst>
            <pc:docMk/>
            <pc:sldMk cId="2126005728" sldId="274"/>
            <ac:spMk id="33" creationId="{AB8D6F52-E294-3442-4FA3-C1662B039191}"/>
          </ac:spMkLst>
        </pc:spChg>
        <pc:spChg chg="mod">
          <ac:chgData name="Arvind Singh Rawat" userId="699f8604-5b78-44b3-b451-9df509642faf" providerId="ADAL" clId="{C1D16FD1-B7B8-4E9F-8790-1889B098B775}" dt="2024-05-05T18:23:21.577" v="299"/>
          <ac:spMkLst>
            <pc:docMk/>
            <pc:sldMk cId="2126005728" sldId="274"/>
            <ac:spMk id="35" creationId="{3ABF6960-8ECC-D096-9048-22E7AFC773BA}"/>
          </ac:spMkLst>
        </pc:spChg>
        <pc:spChg chg="add del mod">
          <ac:chgData name="Arvind Singh Rawat" userId="699f8604-5b78-44b3-b451-9df509642faf" providerId="ADAL" clId="{C1D16FD1-B7B8-4E9F-8790-1889B098B775}" dt="2024-05-05T18:30:07.419" v="321" actId="478"/>
          <ac:spMkLst>
            <pc:docMk/>
            <pc:sldMk cId="2126005728" sldId="274"/>
            <ac:spMk id="36" creationId="{AD85C1E8-ED9D-7D0B-4172-CF946D8B2175}"/>
          </ac:spMkLst>
        </pc:spChg>
        <pc:spChg chg="mod">
          <ac:chgData name="Arvind Singh Rawat" userId="699f8604-5b78-44b3-b451-9df509642faf" providerId="ADAL" clId="{C1D16FD1-B7B8-4E9F-8790-1889B098B775}" dt="2024-05-05T18:23:21.577" v="299"/>
          <ac:spMkLst>
            <pc:docMk/>
            <pc:sldMk cId="2126005728" sldId="274"/>
            <ac:spMk id="37" creationId="{EC8328D8-580F-5292-AF44-AFF7852F5B05}"/>
          </ac:spMkLst>
        </pc:spChg>
        <pc:spChg chg="mod">
          <ac:chgData name="Arvind Singh Rawat" userId="699f8604-5b78-44b3-b451-9df509642faf" providerId="ADAL" clId="{C1D16FD1-B7B8-4E9F-8790-1889B098B775}" dt="2024-05-05T18:23:21.577" v="299"/>
          <ac:spMkLst>
            <pc:docMk/>
            <pc:sldMk cId="2126005728" sldId="274"/>
            <ac:spMk id="38" creationId="{91655621-5D3C-C169-D66F-3F6BD36BE80B}"/>
          </ac:spMkLst>
        </pc:spChg>
        <pc:spChg chg="mod">
          <ac:chgData name="Arvind Singh Rawat" userId="699f8604-5b78-44b3-b451-9df509642faf" providerId="ADAL" clId="{C1D16FD1-B7B8-4E9F-8790-1889B098B775}" dt="2024-05-05T18:23:21.577" v="299"/>
          <ac:spMkLst>
            <pc:docMk/>
            <pc:sldMk cId="2126005728" sldId="274"/>
            <ac:spMk id="39" creationId="{0B076F9F-10DB-1F80-DE7C-29F60AA8F772}"/>
          </ac:spMkLst>
        </pc:spChg>
        <pc:spChg chg="mod">
          <ac:chgData name="Arvind Singh Rawat" userId="699f8604-5b78-44b3-b451-9df509642faf" providerId="ADAL" clId="{C1D16FD1-B7B8-4E9F-8790-1889B098B775}" dt="2024-05-05T18:23:21.577" v="299"/>
          <ac:spMkLst>
            <pc:docMk/>
            <pc:sldMk cId="2126005728" sldId="274"/>
            <ac:spMk id="40" creationId="{E1C2EAD5-7F44-4456-6B14-B3E1CF22CEB1}"/>
          </ac:spMkLst>
        </pc:spChg>
        <pc:spChg chg="mod">
          <ac:chgData name="Arvind Singh Rawat" userId="699f8604-5b78-44b3-b451-9df509642faf" providerId="ADAL" clId="{C1D16FD1-B7B8-4E9F-8790-1889B098B775}" dt="2024-05-05T18:23:21.577" v="299"/>
          <ac:spMkLst>
            <pc:docMk/>
            <pc:sldMk cId="2126005728" sldId="274"/>
            <ac:spMk id="41" creationId="{27FF57C1-6C35-A293-0EA2-ECEE76090C02}"/>
          </ac:spMkLst>
        </pc:spChg>
        <pc:spChg chg="mod">
          <ac:chgData name="Arvind Singh Rawat" userId="699f8604-5b78-44b3-b451-9df509642faf" providerId="ADAL" clId="{C1D16FD1-B7B8-4E9F-8790-1889B098B775}" dt="2024-05-05T18:23:21.577" v="299"/>
          <ac:spMkLst>
            <pc:docMk/>
            <pc:sldMk cId="2126005728" sldId="274"/>
            <ac:spMk id="42" creationId="{8DBF2113-6B54-3B23-FA6E-291F44704A1F}"/>
          </ac:spMkLst>
        </pc:spChg>
        <pc:spChg chg="mod">
          <ac:chgData name="Arvind Singh Rawat" userId="699f8604-5b78-44b3-b451-9df509642faf" providerId="ADAL" clId="{C1D16FD1-B7B8-4E9F-8790-1889B098B775}" dt="2024-05-05T18:23:21.577" v="299"/>
          <ac:spMkLst>
            <pc:docMk/>
            <pc:sldMk cId="2126005728" sldId="274"/>
            <ac:spMk id="43" creationId="{C3F48777-84A1-D54C-9CD9-B90B359D8E2D}"/>
          </ac:spMkLst>
        </pc:spChg>
        <pc:spChg chg="mod">
          <ac:chgData name="Arvind Singh Rawat" userId="699f8604-5b78-44b3-b451-9df509642faf" providerId="ADAL" clId="{C1D16FD1-B7B8-4E9F-8790-1889B098B775}" dt="2024-05-05T18:25:18.899" v="316"/>
          <ac:spMkLst>
            <pc:docMk/>
            <pc:sldMk cId="2126005728" sldId="274"/>
            <ac:spMk id="45" creationId="{7EA62C53-F2AA-8C06-2854-335E6313D29C}"/>
          </ac:spMkLst>
        </pc:spChg>
        <pc:spChg chg="mod">
          <ac:chgData name="Arvind Singh Rawat" userId="699f8604-5b78-44b3-b451-9df509642faf" providerId="ADAL" clId="{C1D16FD1-B7B8-4E9F-8790-1889B098B775}" dt="2024-05-05T18:25:18.899" v="316"/>
          <ac:spMkLst>
            <pc:docMk/>
            <pc:sldMk cId="2126005728" sldId="274"/>
            <ac:spMk id="46" creationId="{5CA7C000-58B2-0999-30B1-110A30F9F642}"/>
          </ac:spMkLst>
        </pc:spChg>
        <pc:spChg chg="mod">
          <ac:chgData name="Arvind Singh Rawat" userId="699f8604-5b78-44b3-b451-9df509642faf" providerId="ADAL" clId="{C1D16FD1-B7B8-4E9F-8790-1889B098B775}" dt="2024-05-05T18:25:18.899" v="316"/>
          <ac:spMkLst>
            <pc:docMk/>
            <pc:sldMk cId="2126005728" sldId="274"/>
            <ac:spMk id="48" creationId="{7C32967D-C11D-983D-9F1B-24F6FD8BBA89}"/>
          </ac:spMkLst>
        </pc:spChg>
        <pc:spChg chg="mod">
          <ac:chgData name="Arvind Singh Rawat" userId="699f8604-5b78-44b3-b451-9df509642faf" providerId="ADAL" clId="{C1D16FD1-B7B8-4E9F-8790-1889B098B775}" dt="2024-05-05T18:25:18.899" v="316"/>
          <ac:spMkLst>
            <pc:docMk/>
            <pc:sldMk cId="2126005728" sldId="274"/>
            <ac:spMk id="49" creationId="{E0753AFD-995C-C3DC-73CB-62F9DE00EA70}"/>
          </ac:spMkLst>
        </pc:spChg>
        <pc:spChg chg="add mod">
          <ac:chgData name="Arvind Singh Rawat" userId="699f8604-5b78-44b3-b451-9df509642faf" providerId="ADAL" clId="{C1D16FD1-B7B8-4E9F-8790-1889B098B775}" dt="2024-05-05T18:30:02.726" v="318" actId="1076"/>
          <ac:spMkLst>
            <pc:docMk/>
            <pc:sldMk cId="2126005728" sldId="274"/>
            <ac:spMk id="50" creationId="{31F69B84-7AB2-EB2D-1C16-60A3002FF90E}"/>
          </ac:spMkLst>
        </pc:spChg>
        <pc:spChg chg="add mod">
          <ac:chgData name="Arvind Singh Rawat" userId="699f8604-5b78-44b3-b451-9df509642faf" providerId="ADAL" clId="{C1D16FD1-B7B8-4E9F-8790-1889B098B775}" dt="2024-05-05T18:30:02.726" v="318" actId="1076"/>
          <ac:spMkLst>
            <pc:docMk/>
            <pc:sldMk cId="2126005728" sldId="274"/>
            <ac:spMk id="51" creationId="{959EF8A9-0E7A-D07E-D8D0-2C4F725067A3}"/>
          </ac:spMkLst>
        </pc:spChg>
        <pc:spChg chg="add mod">
          <ac:chgData name="Arvind Singh Rawat" userId="699f8604-5b78-44b3-b451-9df509642faf" providerId="ADAL" clId="{C1D16FD1-B7B8-4E9F-8790-1889B098B775}" dt="2024-05-05T18:30:02.726" v="318" actId="1076"/>
          <ac:spMkLst>
            <pc:docMk/>
            <pc:sldMk cId="2126005728" sldId="274"/>
            <ac:spMk id="52" creationId="{2021EC81-35AA-B069-0DF0-B65EF4A315EF}"/>
          </ac:spMkLst>
        </pc:spChg>
        <pc:spChg chg="add mod">
          <ac:chgData name="Arvind Singh Rawat" userId="699f8604-5b78-44b3-b451-9df509642faf" providerId="ADAL" clId="{C1D16FD1-B7B8-4E9F-8790-1889B098B775}" dt="2024-05-05T18:30:02.726" v="318" actId="1076"/>
          <ac:spMkLst>
            <pc:docMk/>
            <pc:sldMk cId="2126005728" sldId="274"/>
            <ac:spMk id="53" creationId="{AA4361D0-B530-329B-4D2A-263C0DA3A233}"/>
          </ac:spMkLst>
        </pc:spChg>
        <pc:spChg chg="add mod">
          <ac:chgData name="Arvind Singh Rawat" userId="699f8604-5b78-44b3-b451-9df509642faf" providerId="ADAL" clId="{C1D16FD1-B7B8-4E9F-8790-1889B098B775}" dt="2024-05-05T18:30:02.726" v="318" actId="1076"/>
          <ac:spMkLst>
            <pc:docMk/>
            <pc:sldMk cId="2126005728" sldId="274"/>
            <ac:spMk id="54" creationId="{D495943A-36AA-EEC5-8080-F74247461F80}"/>
          </ac:spMkLst>
        </pc:spChg>
        <pc:spChg chg="mod">
          <ac:chgData name="Arvind Singh Rawat" userId="699f8604-5b78-44b3-b451-9df509642faf" providerId="ADAL" clId="{C1D16FD1-B7B8-4E9F-8790-1889B098B775}" dt="2024-05-05T18:25:18.899" v="316"/>
          <ac:spMkLst>
            <pc:docMk/>
            <pc:sldMk cId="2126005728" sldId="274"/>
            <ac:spMk id="56" creationId="{6B40A30B-017A-2720-9475-04BAF3204999}"/>
          </ac:spMkLst>
        </pc:spChg>
        <pc:spChg chg="mod">
          <ac:chgData name="Arvind Singh Rawat" userId="699f8604-5b78-44b3-b451-9df509642faf" providerId="ADAL" clId="{C1D16FD1-B7B8-4E9F-8790-1889B098B775}" dt="2024-05-05T18:25:18.899" v="316"/>
          <ac:spMkLst>
            <pc:docMk/>
            <pc:sldMk cId="2126005728" sldId="274"/>
            <ac:spMk id="57" creationId="{99E6E07E-2755-4335-BDDE-8EBA8F7E4CB5}"/>
          </ac:spMkLst>
        </pc:spChg>
        <pc:spChg chg="add mod">
          <ac:chgData name="Arvind Singh Rawat" userId="699f8604-5b78-44b3-b451-9df509642faf" providerId="ADAL" clId="{C1D16FD1-B7B8-4E9F-8790-1889B098B775}" dt="2024-05-05T18:30:02.726" v="318" actId="1076"/>
          <ac:spMkLst>
            <pc:docMk/>
            <pc:sldMk cId="2126005728" sldId="274"/>
            <ac:spMk id="58" creationId="{58114AA8-829A-F473-F1A2-16C07B04E31D}"/>
          </ac:spMkLst>
        </pc:spChg>
        <pc:spChg chg="mod">
          <ac:chgData name="Arvind Singh Rawat" userId="699f8604-5b78-44b3-b451-9df509642faf" providerId="ADAL" clId="{C1D16FD1-B7B8-4E9F-8790-1889B098B775}" dt="2024-05-05T18:25:18.899" v="316"/>
          <ac:spMkLst>
            <pc:docMk/>
            <pc:sldMk cId="2126005728" sldId="274"/>
            <ac:spMk id="60" creationId="{B98B15E8-0246-4C5C-8268-BAA2A5486901}"/>
          </ac:spMkLst>
        </pc:spChg>
        <pc:spChg chg="mod">
          <ac:chgData name="Arvind Singh Rawat" userId="699f8604-5b78-44b3-b451-9df509642faf" providerId="ADAL" clId="{C1D16FD1-B7B8-4E9F-8790-1889B098B775}" dt="2024-05-05T18:25:18.899" v="316"/>
          <ac:spMkLst>
            <pc:docMk/>
            <pc:sldMk cId="2126005728" sldId="274"/>
            <ac:spMk id="61" creationId="{D79DD275-E7CB-0B7A-D48F-E9BC4CCD9E6B}"/>
          </ac:spMkLst>
        </pc:spChg>
        <pc:spChg chg="add mod">
          <ac:chgData name="Arvind Singh Rawat" userId="699f8604-5b78-44b3-b451-9df509642faf" providerId="ADAL" clId="{C1D16FD1-B7B8-4E9F-8790-1889B098B775}" dt="2024-05-05T18:30:02.726" v="318" actId="1076"/>
          <ac:spMkLst>
            <pc:docMk/>
            <pc:sldMk cId="2126005728" sldId="274"/>
            <ac:spMk id="62" creationId="{1965AA00-EC8D-A6AB-CA18-BA2C19170946}"/>
          </ac:spMkLst>
        </pc:spChg>
        <pc:spChg chg="mod">
          <ac:chgData name="Arvind Singh Rawat" userId="699f8604-5b78-44b3-b451-9df509642faf" providerId="ADAL" clId="{C1D16FD1-B7B8-4E9F-8790-1889B098B775}" dt="2024-05-05T18:25:18.899" v="316"/>
          <ac:spMkLst>
            <pc:docMk/>
            <pc:sldMk cId="2126005728" sldId="274"/>
            <ac:spMk id="64" creationId="{75BDDF57-E780-35CD-E8FD-E1ABFFAC41F6}"/>
          </ac:spMkLst>
        </pc:spChg>
        <pc:spChg chg="mod">
          <ac:chgData name="Arvind Singh Rawat" userId="699f8604-5b78-44b3-b451-9df509642faf" providerId="ADAL" clId="{C1D16FD1-B7B8-4E9F-8790-1889B098B775}" dt="2024-05-05T18:25:18.899" v="316"/>
          <ac:spMkLst>
            <pc:docMk/>
            <pc:sldMk cId="2126005728" sldId="274"/>
            <ac:spMk id="65" creationId="{1B27BD14-7032-5830-D417-764EADFAD208}"/>
          </ac:spMkLst>
        </pc:spChg>
        <pc:spChg chg="add mod">
          <ac:chgData name="Arvind Singh Rawat" userId="699f8604-5b78-44b3-b451-9df509642faf" providerId="ADAL" clId="{C1D16FD1-B7B8-4E9F-8790-1889B098B775}" dt="2024-05-05T18:30:02.726" v="318" actId="1076"/>
          <ac:spMkLst>
            <pc:docMk/>
            <pc:sldMk cId="2126005728" sldId="274"/>
            <ac:spMk id="66" creationId="{B8DCCC72-D802-A999-F1DF-2E3166FDBE42}"/>
          </ac:spMkLst>
        </pc:spChg>
        <pc:spChg chg="add mod">
          <ac:chgData name="Arvind Singh Rawat" userId="699f8604-5b78-44b3-b451-9df509642faf" providerId="ADAL" clId="{C1D16FD1-B7B8-4E9F-8790-1889B098B775}" dt="2024-05-05T18:30:02.726" v="318" actId="1076"/>
          <ac:spMkLst>
            <pc:docMk/>
            <pc:sldMk cId="2126005728" sldId="274"/>
            <ac:spMk id="67" creationId="{00BADF06-E891-2147-083D-392E3D3A2D7C}"/>
          </ac:spMkLst>
        </pc:spChg>
        <pc:spChg chg="add mod">
          <ac:chgData name="Arvind Singh Rawat" userId="699f8604-5b78-44b3-b451-9df509642faf" providerId="ADAL" clId="{C1D16FD1-B7B8-4E9F-8790-1889B098B775}" dt="2024-05-05T18:30:02.726" v="318" actId="1076"/>
          <ac:spMkLst>
            <pc:docMk/>
            <pc:sldMk cId="2126005728" sldId="274"/>
            <ac:spMk id="68" creationId="{CA580428-6945-497F-B7C8-ADB7DC5F20CB}"/>
          </ac:spMkLst>
        </pc:spChg>
        <pc:spChg chg="add mod">
          <ac:chgData name="Arvind Singh Rawat" userId="699f8604-5b78-44b3-b451-9df509642faf" providerId="ADAL" clId="{C1D16FD1-B7B8-4E9F-8790-1889B098B775}" dt="2024-05-05T18:30:02.726" v="318" actId="1076"/>
          <ac:spMkLst>
            <pc:docMk/>
            <pc:sldMk cId="2126005728" sldId="274"/>
            <ac:spMk id="69" creationId="{E3332E98-2884-8C96-DFDF-48920BE08B7C}"/>
          </ac:spMkLst>
        </pc:spChg>
        <pc:spChg chg="add mod">
          <ac:chgData name="Arvind Singh Rawat" userId="699f8604-5b78-44b3-b451-9df509642faf" providerId="ADAL" clId="{C1D16FD1-B7B8-4E9F-8790-1889B098B775}" dt="2024-05-05T18:30:02.726" v="318" actId="1076"/>
          <ac:spMkLst>
            <pc:docMk/>
            <pc:sldMk cId="2126005728" sldId="274"/>
            <ac:spMk id="70" creationId="{C7C4DC76-A62E-16C5-5BA5-B6E96FFC81C3}"/>
          </ac:spMkLst>
        </pc:spChg>
        <pc:spChg chg="add mod">
          <ac:chgData name="Arvind Singh Rawat" userId="699f8604-5b78-44b3-b451-9df509642faf" providerId="ADAL" clId="{C1D16FD1-B7B8-4E9F-8790-1889B098B775}" dt="2024-05-05T18:30:02.726" v="318" actId="1076"/>
          <ac:spMkLst>
            <pc:docMk/>
            <pc:sldMk cId="2126005728" sldId="274"/>
            <ac:spMk id="71" creationId="{AF613027-3121-7564-F3A7-D25D33FF6238}"/>
          </ac:spMkLst>
        </pc:spChg>
        <pc:spChg chg="add mod">
          <ac:chgData name="Arvind Singh Rawat" userId="699f8604-5b78-44b3-b451-9df509642faf" providerId="ADAL" clId="{C1D16FD1-B7B8-4E9F-8790-1889B098B775}" dt="2024-05-05T18:30:02.726" v="318" actId="1076"/>
          <ac:spMkLst>
            <pc:docMk/>
            <pc:sldMk cId="2126005728" sldId="274"/>
            <ac:spMk id="72" creationId="{C895AE0E-566C-255A-B678-D96D02038461}"/>
          </ac:spMkLst>
        </pc:spChg>
        <pc:spChg chg="mod">
          <ac:chgData name="Arvind Singh Rawat" userId="699f8604-5b78-44b3-b451-9df509642faf" providerId="ADAL" clId="{C1D16FD1-B7B8-4E9F-8790-1889B098B775}" dt="2024-05-05T18:25:18.899" v="316"/>
          <ac:spMkLst>
            <pc:docMk/>
            <pc:sldMk cId="2126005728" sldId="274"/>
            <ac:spMk id="74" creationId="{1307C478-F188-7F51-EC39-BBCDD64C0F2F}"/>
          </ac:spMkLst>
        </pc:spChg>
        <pc:spChg chg="mod">
          <ac:chgData name="Arvind Singh Rawat" userId="699f8604-5b78-44b3-b451-9df509642faf" providerId="ADAL" clId="{C1D16FD1-B7B8-4E9F-8790-1889B098B775}" dt="2024-05-05T18:25:18.899" v="316"/>
          <ac:spMkLst>
            <pc:docMk/>
            <pc:sldMk cId="2126005728" sldId="274"/>
            <ac:spMk id="75" creationId="{84CBF66F-672F-83EC-395C-82355E4BACAC}"/>
          </ac:spMkLst>
        </pc:spChg>
        <pc:spChg chg="mod">
          <ac:chgData name="Arvind Singh Rawat" userId="699f8604-5b78-44b3-b451-9df509642faf" providerId="ADAL" clId="{C1D16FD1-B7B8-4E9F-8790-1889B098B775}" dt="2024-05-05T18:25:18.899" v="316"/>
          <ac:spMkLst>
            <pc:docMk/>
            <pc:sldMk cId="2126005728" sldId="274"/>
            <ac:spMk id="76" creationId="{7928F917-6531-6422-66F6-4FEC2E232B5B}"/>
          </ac:spMkLst>
        </pc:spChg>
        <pc:spChg chg="mod">
          <ac:chgData name="Arvind Singh Rawat" userId="699f8604-5b78-44b3-b451-9df509642faf" providerId="ADAL" clId="{C1D16FD1-B7B8-4E9F-8790-1889B098B775}" dt="2024-05-05T18:25:18.899" v="316"/>
          <ac:spMkLst>
            <pc:docMk/>
            <pc:sldMk cId="2126005728" sldId="274"/>
            <ac:spMk id="77" creationId="{5CFE3D26-E8CF-5189-BFAA-15FED73B4D73}"/>
          </ac:spMkLst>
        </pc:spChg>
        <pc:spChg chg="mod">
          <ac:chgData name="Arvind Singh Rawat" userId="699f8604-5b78-44b3-b451-9df509642faf" providerId="ADAL" clId="{C1D16FD1-B7B8-4E9F-8790-1889B098B775}" dt="2024-05-05T18:25:18.899" v="316"/>
          <ac:spMkLst>
            <pc:docMk/>
            <pc:sldMk cId="2126005728" sldId="274"/>
            <ac:spMk id="78" creationId="{9ED857A7-8238-1F77-B3D5-2D3108AED09A}"/>
          </ac:spMkLst>
        </pc:spChg>
        <pc:spChg chg="mod">
          <ac:chgData name="Arvind Singh Rawat" userId="699f8604-5b78-44b3-b451-9df509642faf" providerId="ADAL" clId="{C1D16FD1-B7B8-4E9F-8790-1889B098B775}" dt="2024-05-05T18:25:18.899" v="316"/>
          <ac:spMkLst>
            <pc:docMk/>
            <pc:sldMk cId="2126005728" sldId="274"/>
            <ac:spMk id="79" creationId="{3E143495-6331-6626-B3C6-BDD4ABA7178B}"/>
          </ac:spMkLst>
        </pc:spChg>
        <pc:spChg chg="mod">
          <ac:chgData name="Arvind Singh Rawat" userId="699f8604-5b78-44b3-b451-9df509642faf" providerId="ADAL" clId="{C1D16FD1-B7B8-4E9F-8790-1889B098B775}" dt="2024-05-05T18:25:18.899" v="316"/>
          <ac:spMkLst>
            <pc:docMk/>
            <pc:sldMk cId="2126005728" sldId="274"/>
            <ac:spMk id="80" creationId="{9936E6B6-492E-C581-63FB-AEBB750F3369}"/>
          </ac:spMkLst>
        </pc:spChg>
        <pc:spChg chg="mod">
          <ac:chgData name="Arvind Singh Rawat" userId="699f8604-5b78-44b3-b451-9df509642faf" providerId="ADAL" clId="{C1D16FD1-B7B8-4E9F-8790-1889B098B775}" dt="2024-05-05T18:25:18.899" v="316"/>
          <ac:spMkLst>
            <pc:docMk/>
            <pc:sldMk cId="2126005728" sldId="274"/>
            <ac:spMk id="81" creationId="{3992235F-00B3-F070-D47D-4BF21B774188}"/>
          </ac:spMkLst>
        </pc:spChg>
        <pc:spChg chg="mod">
          <ac:chgData name="Arvind Singh Rawat" userId="699f8604-5b78-44b3-b451-9df509642faf" providerId="ADAL" clId="{C1D16FD1-B7B8-4E9F-8790-1889B098B775}" dt="2024-05-05T18:25:18.899" v="316"/>
          <ac:spMkLst>
            <pc:docMk/>
            <pc:sldMk cId="2126005728" sldId="274"/>
            <ac:spMk id="82" creationId="{45ED0519-39A0-4A84-947D-0D0D0971FB72}"/>
          </ac:spMkLst>
        </pc:spChg>
        <pc:spChg chg="add mod">
          <ac:chgData name="Arvind Singh Rawat" userId="699f8604-5b78-44b3-b451-9df509642faf" providerId="ADAL" clId="{C1D16FD1-B7B8-4E9F-8790-1889B098B775}" dt="2024-05-05T18:30:02.726" v="318" actId="1076"/>
          <ac:spMkLst>
            <pc:docMk/>
            <pc:sldMk cId="2126005728" sldId="274"/>
            <ac:spMk id="83" creationId="{E7B07236-BC3D-E717-EC9A-E8D25DCF72DF}"/>
          </ac:spMkLst>
        </pc:spChg>
        <pc:spChg chg="add mod">
          <ac:chgData name="Arvind Singh Rawat" userId="699f8604-5b78-44b3-b451-9df509642faf" providerId="ADAL" clId="{C1D16FD1-B7B8-4E9F-8790-1889B098B775}" dt="2024-05-05T18:30:02.726" v="318" actId="1076"/>
          <ac:spMkLst>
            <pc:docMk/>
            <pc:sldMk cId="2126005728" sldId="274"/>
            <ac:spMk id="84" creationId="{45E4DB30-DA14-A969-440B-DAC3B64EA66B}"/>
          </ac:spMkLst>
        </pc:spChg>
        <pc:spChg chg="add mod">
          <ac:chgData name="Arvind Singh Rawat" userId="699f8604-5b78-44b3-b451-9df509642faf" providerId="ADAL" clId="{C1D16FD1-B7B8-4E9F-8790-1889B098B775}" dt="2024-05-05T18:30:02.726" v="318" actId="1076"/>
          <ac:spMkLst>
            <pc:docMk/>
            <pc:sldMk cId="2126005728" sldId="274"/>
            <ac:spMk id="85" creationId="{9F5B4812-C669-C845-64A2-DEB824DD115E}"/>
          </ac:spMkLst>
        </pc:spChg>
        <pc:spChg chg="mod">
          <ac:chgData name="Arvind Singh Rawat" userId="699f8604-5b78-44b3-b451-9df509642faf" providerId="ADAL" clId="{C1D16FD1-B7B8-4E9F-8790-1889B098B775}" dt="2024-05-05T18:35:44.742" v="354"/>
          <ac:spMkLst>
            <pc:docMk/>
            <pc:sldMk cId="2126005728" sldId="274"/>
            <ac:spMk id="87" creationId="{A1767866-0A5A-FA04-137A-97FA489A0C5B}"/>
          </ac:spMkLst>
        </pc:spChg>
        <pc:spChg chg="mod">
          <ac:chgData name="Arvind Singh Rawat" userId="699f8604-5b78-44b3-b451-9df509642faf" providerId="ADAL" clId="{C1D16FD1-B7B8-4E9F-8790-1889B098B775}" dt="2024-05-05T18:35:44.742" v="354"/>
          <ac:spMkLst>
            <pc:docMk/>
            <pc:sldMk cId="2126005728" sldId="274"/>
            <ac:spMk id="88" creationId="{9E04FA58-43DB-F254-BA1C-F8EF9F8D0FC8}"/>
          </ac:spMkLst>
        </pc:spChg>
        <pc:spChg chg="mod">
          <ac:chgData name="Arvind Singh Rawat" userId="699f8604-5b78-44b3-b451-9df509642faf" providerId="ADAL" clId="{C1D16FD1-B7B8-4E9F-8790-1889B098B775}" dt="2024-05-05T18:35:44.742" v="354"/>
          <ac:spMkLst>
            <pc:docMk/>
            <pc:sldMk cId="2126005728" sldId="274"/>
            <ac:spMk id="90" creationId="{01CCF226-1ED0-96A7-1E60-4823C0294461}"/>
          </ac:spMkLst>
        </pc:spChg>
        <pc:spChg chg="mod">
          <ac:chgData name="Arvind Singh Rawat" userId="699f8604-5b78-44b3-b451-9df509642faf" providerId="ADAL" clId="{C1D16FD1-B7B8-4E9F-8790-1889B098B775}" dt="2024-05-05T18:35:44.742" v="354"/>
          <ac:spMkLst>
            <pc:docMk/>
            <pc:sldMk cId="2126005728" sldId="274"/>
            <ac:spMk id="91" creationId="{4070AA4E-BEC4-3716-18C7-32684ECD67A8}"/>
          </ac:spMkLst>
        </pc:spChg>
        <pc:spChg chg="add mod">
          <ac:chgData name="Arvind Singh Rawat" userId="699f8604-5b78-44b3-b451-9df509642faf" providerId="ADAL" clId="{C1D16FD1-B7B8-4E9F-8790-1889B098B775}" dt="2024-05-05T18:35:44.742" v="354"/>
          <ac:spMkLst>
            <pc:docMk/>
            <pc:sldMk cId="2126005728" sldId="274"/>
            <ac:spMk id="92" creationId="{19215320-C39F-6BD4-8420-802470E01921}"/>
          </ac:spMkLst>
        </pc:spChg>
        <pc:spChg chg="add mod">
          <ac:chgData name="Arvind Singh Rawat" userId="699f8604-5b78-44b3-b451-9df509642faf" providerId="ADAL" clId="{C1D16FD1-B7B8-4E9F-8790-1889B098B775}" dt="2024-05-05T18:35:44.742" v="354"/>
          <ac:spMkLst>
            <pc:docMk/>
            <pc:sldMk cId="2126005728" sldId="274"/>
            <ac:spMk id="93" creationId="{691595D4-7F75-E875-5108-B5D43DF21E6D}"/>
          </ac:spMkLst>
        </pc:spChg>
        <pc:spChg chg="add mod">
          <ac:chgData name="Arvind Singh Rawat" userId="699f8604-5b78-44b3-b451-9df509642faf" providerId="ADAL" clId="{C1D16FD1-B7B8-4E9F-8790-1889B098B775}" dt="2024-05-05T18:35:44.742" v="354"/>
          <ac:spMkLst>
            <pc:docMk/>
            <pc:sldMk cId="2126005728" sldId="274"/>
            <ac:spMk id="94" creationId="{ADE2D4FA-871E-DD26-094A-311540407906}"/>
          </ac:spMkLst>
        </pc:spChg>
        <pc:spChg chg="add mod">
          <ac:chgData name="Arvind Singh Rawat" userId="699f8604-5b78-44b3-b451-9df509642faf" providerId="ADAL" clId="{C1D16FD1-B7B8-4E9F-8790-1889B098B775}" dt="2024-05-05T18:35:44.742" v="354"/>
          <ac:spMkLst>
            <pc:docMk/>
            <pc:sldMk cId="2126005728" sldId="274"/>
            <ac:spMk id="95" creationId="{35B0B057-3509-1DB7-B237-D515F553E2C1}"/>
          </ac:spMkLst>
        </pc:spChg>
        <pc:spChg chg="add mod">
          <ac:chgData name="Arvind Singh Rawat" userId="699f8604-5b78-44b3-b451-9df509642faf" providerId="ADAL" clId="{C1D16FD1-B7B8-4E9F-8790-1889B098B775}" dt="2024-05-05T18:35:44.742" v="354"/>
          <ac:spMkLst>
            <pc:docMk/>
            <pc:sldMk cId="2126005728" sldId="274"/>
            <ac:spMk id="96" creationId="{D4A4784F-5B85-CA4B-2024-BB2645BA399A}"/>
          </ac:spMkLst>
        </pc:spChg>
        <pc:spChg chg="mod">
          <ac:chgData name="Arvind Singh Rawat" userId="699f8604-5b78-44b3-b451-9df509642faf" providerId="ADAL" clId="{C1D16FD1-B7B8-4E9F-8790-1889B098B775}" dt="2024-05-05T18:35:44.742" v="354"/>
          <ac:spMkLst>
            <pc:docMk/>
            <pc:sldMk cId="2126005728" sldId="274"/>
            <ac:spMk id="98" creationId="{8A80D5C1-54E8-2B54-BAB1-D71093472D9B}"/>
          </ac:spMkLst>
        </pc:spChg>
        <pc:spChg chg="mod">
          <ac:chgData name="Arvind Singh Rawat" userId="699f8604-5b78-44b3-b451-9df509642faf" providerId="ADAL" clId="{C1D16FD1-B7B8-4E9F-8790-1889B098B775}" dt="2024-05-05T18:35:44.742" v="354"/>
          <ac:spMkLst>
            <pc:docMk/>
            <pc:sldMk cId="2126005728" sldId="274"/>
            <ac:spMk id="99" creationId="{DE910025-1B45-09CE-B96F-C2F6563006DA}"/>
          </ac:spMkLst>
        </pc:spChg>
        <pc:spChg chg="add mod">
          <ac:chgData name="Arvind Singh Rawat" userId="699f8604-5b78-44b3-b451-9df509642faf" providerId="ADAL" clId="{C1D16FD1-B7B8-4E9F-8790-1889B098B775}" dt="2024-05-05T18:35:44.742" v="354"/>
          <ac:spMkLst>
            <pc:docMk/>
            <pc:sldMk cId="2126005728" sldId="274"/>
            <ac:spMk id="100" creationId="{8B00F9F7-8A15-AEA5-835D-8E7F59805C82}"/>
          </ac:spMkLst>
        </pc:spChg>
        <pc:spChg chg="mod">
          <ac:chgData name="Arvind Singh Rawat" userId="699f8604-5b78-44b3-b451-9df509642faf" providerId="ADAL" clId="{C1D16FD1-B7B8-4E9F-8790-1889B098B775}" dt="2024-05-05T18:35:44.742" v="354"/>
          <ac:spMkLst>
            <pc:docMk/>
            <pc:sldMk cId="2126005728" sldId="274"/>
            <ac:spMk id="102" creationId="{B371752D-E080-13CD-AF25-DDA59038B8A1}"/>
          </ac:spMkLst>
        </pc:spChg>
        <pc:spChg chg="mod">
          <ac:chgData name="Arvind Singh Rawat" userId="699f8604-5b78-44b3-b451-9df509642faf" providerId="ADAL" clId="{C1D16FD1-B7B8-4E9F-8790-1889B098B775}" dt="2024-05-05T18:35:44.742" v="354"/>
          <ac:spMkLst>
            <pc:docMk/>
            <pc:sldMk cId="2126005728" sldId="274"/>
            <ac:spMk id="103" creationId="{FAF2922E-5615-B771-B00D-BCC25FCD615E}"/>
          </ac:spMkLst>
        </pc:spChg>
        <pc:spChg chg="add mod">
          <ac:chgData name="Arvind Singh Rawat" userId="699f8604-5b78-44b3-b451-9df509642faf" providerId="ADAL" clId="{C1D16FD1-B7B8-4E9F-8790-1889B098B775}" dt="2024-05-05T18:35:44.742" v="354"/>
          <ac:spMkLst>
            <pc:docMk/>
            <pc:sldMk cId="2126005728" sldId="274"/>
            <ac:spMk id="104" creationId="{FFB6FD70-DF2F-C91B-F85C-19015E74E512}"/>
          </ac:spMkLst>
        </pc:spChg>
        <pc:spChg chg="mod">
          <ac:chgData name="Arvind Singh Rawat" userId="699f8604-5b78-44b3-b451-9df509642faf" providerId="ADAL" clId="{C1D16FD1-B7B8-4E9F-8790-1889B098B775}" dt="2024-05-05T18:35:44.742" v="354"/>
          <ac:spMkLst>
            <pc:docMk/>
            <pc:sldMk cId="2126005728" sldId="274"/>
            <ac:spMk id="106" creationId="{890B9D1F-8915-35DE-5377-5626951ADBD1}"/>
          </ac:spMkLst>
        </pc:spChg>
        <pc:spChg chg="mod">
          <ac:chgData name="Arvind Singh Rawat" userId="699f8604-5b78-44b3-b451-9df509642faf" providerId="ADAL" clId="{C1D16FD1-B7B8-4E9F-8790-1889B098B775}" dt="2024-05-05T18:35:44.742" v="354"/>
          <ac:spMkLst>
            <pc:docMk/>
            <pc:sldMk cId="2126005728" sldId="274"/>
            <ac:spMk id="107" creationId="{C2706EBE-3F51-B42E-7035-2D1AF5A84143}"/>
          </ac:spMkLst>
        </pc:spChg>
        <pc:spChg chg="add mod">
          <ac:chgData name="Arvind Singh Rawat" userId="699f8604-5b78-44b3-b451-9df509642faf" providerId="ADAL" clId="{C1D16FD1-B7B8-4E9F-8790-1889B098B775}" dt="2024-05-05T18:35:44.742" v="354"/>
          <ac:spMkLst>
            <pc:docMk/>
            <pc:sldMk cId="2126005728" sldId="274"/>
            <ac:spMk id="108" creationId="{109DAED8-7BC8-0CE4-F150-9D0896247E13}"/>
          </ac:spMkLst>
        </pc:spChg>
        <pc:spChg chg="add mod">
          <ac:chgData name="Arvind Singh Rawat" userId="699f8604-5b78-44b3-b451-9df509642faf" providerId="ADAL" clId="{C1D16FD1-B7B8-4E9F-8790-1889B098B775}" dt="2024-05-05T18:35:44.742" v="354"/>
          <ac:spMkLst>
            <pc:docMk/>
            <pc:sldMk cId="2126005728" sldId="274"/>
            <ac:spMk id="109" creationId="{395A7FAD-19A3-B4D9-8795-253DA529145C}"/>
          </ac:spMkLst>
        </pc:spChg>
        <pc:spChg chg="add mod">
          <ac:chgData name="Arvind Singh Rawat" userId="699f8604-5b78-44b3-b451-9df509642faf" providerId="ADAL" clId="{C1D16FD1-B7B8-4E9F-8790-1889B098B775}" dt="2024-05-05T18:35:44.742" v="354"/>
          <ac:spMkLst>
            <pc:docMk/>
            <pc:sldMk cId="2126005728" sldId="274"/>
            <ac:spMk id="110" creationId="{E65444BF-3849-1F98-2EC9-546D1B2440B7}"/>
          </ac:spMkLst>
        </pc:spChg>
        <pc:spChg chg="add mod">
          <ac:chgData name="Arvind Singh Rawat" userId="699f8604-5b78-44b3-b451-9df509642faf" providerId="ADAL" clId="{C1D16FD1-B7B8-4E9F-8790-1889B098B775}" dt="2024-05-05T18:35:44.742" v="354"/>
          <ac:spMkLst>
            <pc:docMk/>
            <pc:sldMk cId="2126005728" sldId="274"/>
            <ac:spMk id="111" creationId="{7EE4221D-B59D-6BDC-B584-0B0D03BE6BE0}"/>
          </ac:spMkLst>
        </pc:spChg>
        <pc:spChg chg="add mod">
          <ac:chgData name="Arvind Singh Rawat" userId="699f8604-5b78-44b3-b451-9df509642faf" providerId="ADAL" clId="{C1D16FD1-B7B8-4E9F-8790-1889B098B775}" dt="2024-05-05T18:35:44.742" v="354"/>
          <ac:spMkLst>
            <pc:docMk/>
            <pc:sldMk cId="2126005728" sldId="274"/>
            <ac:spMk id="112" creationId="{F06E0ACE-83CC-D72F-5327-4E99E3927FC9}"/>
          </ac:spMkLst>
        </pc:spChg>
        <pc:spChg chg="add mod">
          <ac:chgData name="Arvind Singh Rawat" userId="699f8604-5b78-44b3-b451-9df509642faf" providerId="ADAL" clId="{C1D16FD1-B7B8-4E9F-8790-1889B098B775}" dt="2024-05-05T18:35:44.742" v="354"/>
          <ac:spMkLst>
            <pc:docMk/>
            <pc:sldMk cId="2126005728" sldId="274"/>
            <ac:spMk id="113" creationId="{2C031936-FF66-D157-FF8A-B21B5F4B6927}"/>
          </ac:spMkLst>
        </pc:spChg>
        <pc:spChg chg="add mod">
          <ac:chgData name="Arvind Singh Rawat" userId="699f8604-5b78-44b3-b451-9df509642faf" providerId="ADAL" clId="{C1D16FD1-B7B8-4E9F-8790-1889B098B775}" dt="2024-05-05T18:35:44.742" v="354"/>
          <ac:spMkLst>
            <pc:docMk/>
            <pc:sldMk cId="2126005728" sldId="274"/>
            <ac:spMk id="114" creationId="{222B482D-51FF-BC71-B5A9-8E3795F5F414}"/>
          </ac:spMkLst>
        </pc:spChg>
        <pc:spChg chg="mod">
          <ac:chgData name="Arvind Singh Rawat" userId="699f8604-5b78-44b3-b451-9df509642faf" providerId="ADAL" clId="{C1D16FD1-B7B8-4E9F-8790-1889B098B775}" dt="2024-05-05T18:35:44.742" v="354"/>
          <ac:spMkLst>
            <pc:docMk/>
            <pc:sldMk cId="2126005728" sldId="274"/>
            <ac:spMk id="116" creationId="{C01CE86E-F416-A673-5A74-2CB45A398257}"/>
          </ac:spMkLst>
        </pc:spChg>
        <pc:spChg chg="mod">
          <ac:chgData name="Arvind Singh Rawat" userId="699f8604-5b78-44b3-b451-9df509642faf" providerId="ADAL" clId="{C1D16FD1-B7B8-4E9F-8790-1889B098B775}" dt="2024-05-05T18:35:44.742" v="354"/>
          <ac:spMkLst>
            <pc:docMk/>
            <pc:sldMk cId="2126005728" sldId="274"/>
            <ac:spMk id="117" creationId="{91E7C5A0-DD91-F802-903E-5DFEBD55C8C8}"/>
          </ac:spMkLst>
        </pc:spChg>
        <pc:spChg chg="mod">
          <ac:chgData name="Arvind Singh Rawat" userId="699f8604-5b78-44b3-b451-9df509642faf" providerId="ADAL" clId="{C1D16FD1-B7B8-4E9F-8790-1889B098B775}" dt="2024-05-05T18:35:44.742" v="354"/>
          <ac:spMkLst>
            <pc:docMk/>
            <pc:sldMk cId="2126005728" sldId="274"/>
            <ac:spMk id="118" creationId="{6317E698-F26C-D1DE-BAA2-55D07BE62431}"/>
          </ac:spMkLst>
        </pc:spChg>
        <pc:spChg chg="mod">
          <ac:chgData name="Arvind Singh Rawat" userId="699f8604-5b78-44b3-b451-9df509642faf" providerId="ADAL" clId="{C1D16FD1-B7B8-4E9F-8790-1889B098B775}" dt="2024-05-05T18:35:44.742" v="354"/>
          <ac:spMkLst>
            <pc:docMk/>
            <pc:sldMk cId="2126005728" sldId="274"/>
            <ac:spMk id="119" creationId="{84C713D6-ABEE-DF19-8554-6C58AD5C38CD}"/>
          </ac:spMkLst>
        </pc:spChg>
        <pc:spChg chg="mod">
          <ac:chgData name="Arvind Singh Rawat" userId="699f8604-5b78-44b3-b451-9df509642faf" providerId="ADAL" clId="{C1D16FD1-B7B8-4E9F-8790-1889B098B775}" dt="2024-05-05T18:35:44.742" v="354"/>
          <ac:spMkLst>
            <pc:docMk/>
            <pc:sldMk cId="2126005728" sldId="274"/>
            <ac:spMk id="120" creationId="{3102E855-9753-04C0-81D2-567A05A57FCF}"/>
          </ac:spMkLst>
        </pc:spChg>
        <pc:spChg chg="mod">
          <ac:chgData name="Arvind Singh Rawat" userId="699f8604-5b78-44b3-b451-9df509642faf" providerId="ADAL" clId="{C1D16FD1-B7B8-4E9F-8790-1889B098B775}" dt="2024-05-05T18:35:44.742" v="354"/>
          <ac:spMkLst>
            <pc:docMk/>
            <pc:sldMk cId="2126005728" sldId="274"/>
            <ac:spMk id="121" creationId="{9544A7ED-80DC-9655-020E-29E6D844F0FA}"/>
          </ac:spMkLst>
        </pc:spChg>
        <pc:spChg chg="mod">
          <ac:chgData name="Arvind Singh Rawat" userId="699f8604-5b78-44b3-b451-9df509642faf" providerId="ADAL" clId="{C1D16FD1-B7B8-4E9F-8790-1889B098B775}" dt="2024-05-05T18:35:44.742" v="354"/>
          <ac:spMkLst>
            <pc:docMk/>
            <pc:sldMk cId="2126005728" sldId="274"/>
            <ac:spMk id="122" creationId="{071B52B8-8EF9-49FF-41EE-1FC2354EC7A3}"/>
          </ac:spMkLst>
        </pc:spChg>
        <pc:spChg chg="mod">
          <ac:chgData name="Arvind Singh Rawat" userId="699f8604-5b78-44b3-b451-9df509642faf" providerId="ADAL" clId="{C1D16FD1-B7B8-4E9F-8790-1889B098B775}" dt="2024-05-05T18:35:44.742" v="354"/>
          <ac:spMkLst>
            <pc:docMk/>
            <pc:sldMk cId="2126005728" sldId="274"/>
            <ac:spMk id="123" creationId="{E4B482E6-E05A-FCCF-6527-8BE554E8820A}"/>
          </ac:spMkLst>
        </pc:spChg>
        <pc:spChg chg="mod">
          <ac:chgData name="Arvind Singh Rawat" userId="699f8604-5b78-44b3-b451-9df509642faf" providerId="ADAL" clId="{C1D16FD1-B7B8-4E9F-8790-1889B098B775}" dt="2024-05-05T18:35:44.742" v="354"/>
          <ac:spMkLst>
            <pc:docMk/>
            <pc:sldMk cId="2126005728" sldId="274"/>
            <ac:spMk id="124" creationId="{796F7602-1554-B5BE-C09D-3E11BCEF01E3}"/>
          </ac:spMkLst>
        </pc:spChg>
        <pc:spChg chg="add mod">
          <ac:chgData name="Arvind Singh Rawat" userId="699f8604-5b78-44b3-b451-9df509642faf" providerId="ADAL" clId="{C1D16FD1-B7B8-4E9F-8790-1889B098B775}" dt="2024-05-05T18:35:44.742" v="354"/>
          <ac:spMkLst>
            <pc:docMk/>
            <pc:sldMk cId="2126005728" sldId="274"/>
            <ac:spMk id="125" creationId="{7DE1CA9B-21F3-94A5-9BA4-D445555E83E3}"/>
          </ac:spMkLst>
        </pc:spChg>
        <pc:spChg chg="add mod">
          <ac:chgData name="Arvind Singh Rawat" userId="699f8604-5b78-44b3-b451-9df509642faf" providerId="ADAL" clId="{C1D16FD1-B7B8-4E9F-8790-1889B098B775}" dt="2024-05-05T18:35:44.742" v="354"/>
          <ac:spMkLst>
            <pc:docMk/>
            <pc:sldMk cId="2126005728" sldId="274"/>
            <ac:spMk id="126" creationId="{A9234D3C-F6B7-A2CE-9B2A-7E43B8164FC5}"/>
          </ac:spMkLst>
        </pc:spChg>
        <pc:spChg chg="add mod">
          <ac:chgData name="Arvind Singh Rawat" userId="699f8604-5b78-44b3-b451-9df509642faf" providerId="ADAL" clId="{C1D16FD1-B7B8-4E9F-8790-1889B098B775}" dt="2024-05-05T18:35:44.742" v="354"/>
          <ac:spMkLst>
            <pc:docMk/>
            <pc:sldMk cId="2126005728" sldId="274"/>
            <ac:spMk id="127" creationId="{43A8B4FE-FE4C-BA35-0F7A-209CB3C225C5}"/>
          </ac:spMkLst>
        </pc:spChg>
        <pc:spChg chg="mod">
          <ac:chgData name="Arvind Singh Rawat" userId="699f8604-5b78-44b3-b451-9df509642faf" providerId="ADAL" clId="{C1D16FD1-B7B8-4E9F-8790-1889B098B775}" dt="2024-05-05T19:16:00.766" v="679" actId="164"/>
          <ac:spMkLst>
            <pc:docMk/>
            <pc:sldMk cId="2126005728" sldId="274"/>
            <ac:spMk id="129" creationId="{BE4E664D-847C-D723-0F26-D7D8BBBB93A8}"/>
          </ac:spMkLst>
        </pc:spChg>
        <pc:spChg chg="mod">
          <ac:chgData name="Arvind Singh Rawat" userId="699f8604-5b78-44b3-b451-9df509642faf" providerId="ADAL" clId="{C1D16FD1-B7B8-4E9F-8790-1889B098B775}" dt="2024-05-05T19:16:00.766" v="679" actId="164"/>
          <ac:spMkLst>
            <pc:docMk/>
            <pc:sldMk cId="2126005728" sldId="274"/>
            <ac:spMk id="130" creationId="{7ED28EF2-6A2C-79A8-CCCC-AB4DF1657E2B}"/>
          </ac:spMkLst>
        </pc:spChg>
        <pc:spChg chg="mod">
          <ac:chgData name="Arvind Singh Rawat" userId="699f8604-5b78-44b3-b451-9df509642faf" providerId="ADAL" clId="{C1D16FD1-B7B8-4E9F-8790-1889B098B775}" dt="2024-05-05T19:16:00.766" v="679" actId="164"/>
          <ac:spMkLst>
            <pc:docMk/>
            <pc:sldMk cId="2126005728" sldId="274"/>
            <ac:spMk id="132" creationId="{94AE56E7-FFF0-C36F-545E-BC66BD0D35B4}"/>
          </ac:spMkLst>
        </pc:spChg>
        <pc:spChg chg="mod">
          <ac:chgData name="Arvind Singh Rawat" userId="699f8604-5b78-44b3-b451-9df509642faf" providerId="ADAL" clId="{C1D16FD1-B7B8-4E9F-8790-1889B098B775}" dt="2024-05-05T19:16:00.766" v="679" actId="164"/>
          <ac:spMkLst>
            <pc:docMk/>
            <pc:sldMk cId="2126005728" sldId="274"/>
            <ac:spMk id="133" creationId="{77A39D7C-E495-DDF0-FB9A-82931EB53A2F}"/>
          </ac:spMkLst>
        </pc:spChg>
        <pc:spChg chg="add mod">
          <ac:chgData name="Arvind Singh Rawat" userId="699f8604-5b78-44b3-b451-9df509642faf" providerId="ADAL" clId="{C1D16FD1-B7B8-4E9F-8790-1889B098B775}" dt="2024-05-05T19:16:21.650" v="690" actId="1076"/>
          <ac:spMkLst>
            <pc:docMk/>
            <pc:sldMk cId="2126005728" sldId="274"/>
            <ac:spMk id="134" creationId="{99F6F6F4-4557-3CD0-F84A-1215A9430E90}"/>
          </ac:spMkLst>
        </pc:spChg>
        <pc:spChg chg="add del mod">
          <ac:chgData name="Arvind Singh Rawat" userId="699f8604-5b78-44b3-b451-9df509642faf" providerId="ADAL" clId="{C1D16FD1-B7B8-4E9F-8790-1889B098B775}" dt="2024-05-06T10:21:15.670" v="3110" actId="20577"/>
          <ac:spMkLst>
            <pc:docMk/>
            <pc:sldMk cId="2126005728" sldId="274"/>
            <ac:spMk id="135" creationId="{C58DDC14-F66C-3E50-887C-C8F6A3F3481A}"/>
          </ac:spMkLst>
        </pc:spChg>
        <pc:spChg chg="add mod">
          <ac:chgData name="Arvind Singh Rawat" userId="699f8604-5b78-44b3-b451-9df509642faf" providerId="ADAL" clId="{C1D16FD1-B7B8-4E9F-8790-1889B098B775}" dt="2024-05-06T10:21:39.133" v="3113" actId="14100"/>
          <ac:spMkLst>
            <pc:docMk/>
            <pc:sldMk cId="2126005728" sldId="274"/>
            <ac:spMk id="136" creationId="{7E140038-40A7-09DA-E2EE-195D2CED2C2A}"/>
          </ac:spMkLst>
        </pc:spChg>
        <pc:spChg chg="add mod">
          <ac:chgData name="Arvind Singh Rawat" userId="699f8604-5b78-44b3-b451-9df509642faf" providerId="ADAL" clId="{C1D16FD1-B7B8-4E9F-8790-1889B098B775}" dt="2024-05-06T10:22:20.478" v="3118" actId="14100"/>
          <ac:spMkLst>
            <pc:docMk/>
            <pc:sldMk cId="2126005728" sldId="274"/>
            <ac:spMk id="137" creationId="{81F7728D-0B21-1338-2B26-5A4B786227B8}"/>
          </ac:spMkLst>
        </pc:spChg>
        <pc:spChg chg="add mod">
          <ac:chgData name="Arvind Singh Rawat" userId="699f8604-5b78-44b3-b451-9df509642faf" providerId="ADAL" clId="{C1D16FD1-B7B8-4E9F-8790-1889B098B775}" dt="2024-05-05T19:18:17.316" v="704" actId="1076"/>
          <ac:spMkLst>
            <pc:docMk/>
            <pc:sldMk cId="2126005728" sldId="274"/>
            <ac:spMk id="138" creationId="{2DDCD677-DF1C-D587-715C-9B7769BFC229}"/>
          </ac:spMkLst>
        </pc:spChg>
        <pc:spChg chg="mod">
          <ac:chgData name="Arvind Singh Rawat" userId="699f8604-5b78-44b3-b451-9df509642faf" providerId="ADAL" clId="{C1D16FD1-B7B8-4E9F-8790-1889B098B775}" dt="2024-05-05T19:16:00.766" v="679" actId="164"/>
          <ac:spMkLst>
            <pc:docMk/>
            <pc:sldMk cId="2126005728" sldId="274"/>
            <ac:spMk id="140" creationId="{EA38F5EF-EE61-D6BE-680C-7A92C6702F63}"/>
          </ac:spMkLst>
        </pc:spChg>
        <pc:spChg chg="mod">
          <ac:chgData name="Arvind Singh Rawat" userId="699f8604-5b78-44b3-b451-9df509642faf" providerId="ADAL" clId="{C1D16FD1-B7B8-4E9F-8790-1889B098B775}" dt="2024-05-05T19:16:00.766" v="679" actId="164"/>
          <ac:spMkLst>
            <pc:docMk/>
            <pc:sldMk cId="2126005728" sldId="274"/>
            <ac:spMk id="141" creationId="{FE6D40A2-4562-F5D8-5C73-C664F1B59D12}"/>
          </ac:spMkLst>
        </pc:spChg>
        <pc:spChg chg="add mod">
          <ac:chgData name="Arvind Singh Rawat" userId="699f8604-5b78-44b3-b451-9df509642faf" providerId="ADAL" clId="{C1D16FD1-B7B8-4E9F-8790-1889B098B775}" dt="2024-05-06T13:38:26.544" v="3992" actId="1076"/>
          <ac:spMkLst>
            <pc:docMk/>
            <pc:sldMk cId="2126005728" sldId="274"/>
            <ac:spMk id="142" creationId="{F252CA0E-B33F-8C99-7714-D9B706972B5C}"/>
          </ac:spMkLst>
        </pc:spChg>
        <pc:spChg chg="mod">
          <ac:chgData name="Arvind Singh Rawat" userId="699f8604-5b78-44b3-b451-9df509642faf" providerId="ADAL" clId="{C1D16FD1-B7B8-4E9F-8790-1889B098B775}" dt="2024-05-05T19:16:00.766" v="679" actId="164"/>
          <ac:spMkLst>
            <pc:docMk/>
            <pc:sldMk cId="2126005728" sldId="274"/>
            <ac:spMk id="144" creationId="{041EAD00-4AA6-E30F-39B8-8ACE012E3833}"/>
          </ac:spMkLst>
        </pc:spChg>
        <pc:spChg chg="mod">
          <ac:chgData name="Arvind Singh Rawat" userId="699f8604-5b78-44b3-b451-9df509642faf" providerId="ADAL" clId="{C1D16FD1-B7B8-4E9F-8790-1889B098B775}" dt="2024-05-05T19:16:00.766" v="679" actId="164"/>
          <ac:spMkLst>
            <pc:docMk/>
            <pc:sldMk cId="2126005728" sldId="274"/>
            <ac:spMk id="145" creationId="{D76B0731-687C-FFD5-27D8-11365E930065}"/>
          </ac:spMkLst>
        </pc:spChg>
        <pc:spChg chg="add mod">
          <ac:chgData name="Arvind Singh Rawat" userId="699f8604-5b78-44b3-b451-9df509642faf" providerId="ADAL" clId="{C1D16FD1-B7B8-4E9F-8790-1889B098B775}" dt="2024-05-05T19:19:34.222" v="719" actId="20577"/>
          <ac:spMkLst>
            <pc:docMk/>
            <pc:sldMk cId="2126005728" sldId="274"/>
            <ac:spMk id="146" creationId="{B8B520CB-0D1C-8BEB-AC7B-1FBBAE9D5D57}"/>
          </ac:spMkLst>
        </pc:spChg>
        <pc:spChg chg="mod">
          <ac:chgData name="Arvind Singh Rawat" userId="699f8604-5b78-44b3-b451-9df509642faf" providerId="ADAL" clId="{C1D16FD1-B7B8-4E9F-8790-1889B098B775}" dt="2024-05-05T19:16:00.766" v="679" actId="164"/>
          <ac:spMkLst>
            <pc:docMk/>
            <pc:sldMk cId="2126005728" sldId="274"/>
            <ac:spMk id="148" creationId="{8FC6BC07-18CE-6A58-DD78-EABFE5164DF6}"/>
          </ac:spMkLst>
        </pc:spChg>
        <pc:spChg chg="mod">
          <ac:chgData name="Arvind Singh Rawat" userId="699f8604-5b78-44b3-b451-9df509642faf" providerId="ADAL" clId="{C1D16FD1-B7B8-4E9F-8790-1889B098B775}" dt="2024-05-05T19:16:00.766" v="679" actId="164"/>
          <ac:spMkLst>
            <pc:docMk/>
            <pc:sldMk cId="2126005728" sldId="274"/>
            <ac:spMk id="149" creationId="{25EF95AE-5403-518D-69CA-91AFA2141243}"/>
          </ac:spMkLst>
        </pc:spChg>
        <pc:spChg chg="add mod">
          <ac:chgData name="Arvind Singh Rawat" userId="699f8604-5b78-44b3-b451-9df509642faf" providerId="ADAL" clId="{C1D16FD1-B7B8-4E9F-8790-1889B098B775}" dt="2024-05-06T13:38:41.572" v="3993" actId="1076"/>
          <ac:spMkLst>
            <pc:docMk/>
            <pc:sldMk cId="2126005728" sldId="274"/>
            <ac:spMk id="150" creationId="{CD62BAEB-D0BE-56B9-AEA0-3A4D38581A59}"/>
          </ac:spMkLst>
        </pc:spChg>
        <pc:spChg chg="add mod">
          <ac:chgData name="Arvind Singh Rawat" userId="699f8604-5b78-44b3-b451-9df509642faf" providerId="ADAL" clId="{C1D16FD1-B7B8-4E9F-8790-1889B098B775}" dt="2024-05-06T13:26:23.327" v="3963" actId="403"/>
          <ac:spMkLst>
            <pc:docMk/>
            <pc:sldMk cId="2126005728" sldId="274"/>
            <ac:spMk id="151" creationId="{BE8525A1-8192-0B62-BAEF-F44D41C2DCD9}"/>
          </ac:spMkLst>
        </pc:spChg>
        <pc:spChg chg="add mod">
          <ac:chgData name="Arvind Singh Rawat" userId="699f8604-5b78-44b3-b451-9df509642faf" providerId="ADAL" clId="{C1D16FD1-B7B8-4E9F-8790-1889B098B775}" dt="2024-05-06T13:26:34.177" v="3965" actId="255"/>
          <ac:spMkLst>
            <pc:docMk/>
            <pc:sldMk cId="2126005728" sldId="274"/>
            <ac:spMk id="152" creationId="{F71223B8-F3CD-7F9A-66F9-E48D4691ED9D}"/>
          </ac:spMkLst>
        </pc:spChg>
        <pc:spChg chg="add mod">
          <ac:chgData name="Arvind Singh Rawat" userId="699f8604-5b78-44b3-b451-9df509642faf" providerId="ADAL" clId="{C1D16FD1-B7B8-4E9F-8790-1889B098B775}" dt="2024-05-06T13:26:29.965" v="3964" actId="255"/>
          <ac:spMkLst>
            <pc:docMk/>
            <pc:sldMk cId="2126005728" sldId="274"/>
            <ac:spMk id="153" creationId="{44BB8677-8519-A624-C6A0-C68DE9B6A0E9}"/>
          </ac:spMkLst>
        </pc:spChg>
        <pc:spChg chg="add mod">
          <ac:chgData name="Arvind Singh Rawat" userId="699f8604-5b78-44b3-b451-9df509642faf" providerId="ADAL" clId="{C1D16FD1-B7B8-4E9F-8790-1889B098B775}" dt="2024-05-06T13:26:38.613" v="3966" actId="255"/>
          <ac:spMkLst>
            <pc:docMk/>
            <pc:sldMk cId="2126005728" sldId="274"/>
            <ac:spMk id="154" creationId="{7C7D0188-E6ED-7073-CCCD-2A90952CD88F}"/>
          </ac:spMkLst>
        </pc:spChg>
        <pc:spChg chg="add mod">
          <ac:chgData name="Arvind Singh Rawat" userId="699f8604-5b78-44b3-b451-9df509642faf" providerId="ADAL" clId="{C1D16FD1-B7B8-4E9F-8790-1889B098B775}" dt="2024-05-06T13:25:59.611" v="3957" actId="20577"/>
          <ac:spMkLst>
            <pc:docMk/>
            <pc:sldMk cId="2126005728" sldId="274"/>
            <ac:spMk id="155" creationId="{48A46252-3E7A-0F6C-813F-58BBCBE4E434}"/>
          </ac:spMkLst>
        </pc:spChg>
        <pc:spChg chg="add del mod">
          <ac:chgData name="Arvind Singh Rawat" userId="699f8604-5b78-44b3-b451-9df509642faf" providerId="ADAL" clId="{C1D16FD1-B7B8-4E9F-8790-1889B098B775}" dt="2024-05-05T19:16:13.184" v="688" actId="478"/>
          <ac:spMkLst>
            <pc:docMk/>
            <pc:sldMk cId="2126005728" sldId="274"/>
            <ac:spMk id="156" creationId="{884F5EB0-1A7A-A13B-7481-84D182E58DAB}"/>
          </ac:spMkLst>
        </pc:spChg>
        <pc:spChg chg="mod">
          <ac:chgData name="Arvind Singh Rawat" userId="699f8604-5b78-44b3-b451-9df509642faf" providerId="ADAL" clId="{C1D16FD1-B7B8-4E9F-8790-1889B098B775}" dt="2024-05-05T18:35:47.984" v="356"/>
          <ac:spMkLst>
            <pc:docMk/>
            <pc:sldMk cId="2126005728" sldId="274"/>
            <ac:spMk id="158" creationId="{9EDBD27D-38E7-15DC-B2DC-D516FEC2BFA4}"/>
          </ac:spMkLst>
        </pc:spChg>
        <pc:spChg chg="mod">
          <ac:chgData name="Arvind Singh Rawat" userId="699f8604-5b78-44b3-b451-9df509642faf" providerId="ADAL" clId="{C1D16FD1-B7B8-4E9F-8790-1889B098B775}" dt="2024-05-05T19:17:03.124" v="699" actId="1076"/>
          <ac:spMkLst>
            <pc:docMk/>
            <pc:sldMk cId="2126005728" sldId="274"/>
            <ac:spMk id="159" creationId="{81AB0222-DA5A-A397-47E8-B0A1612A5D26}"/>
          </ac:spMkLst>
        </pc:spChg>
        <pc:spChg chg="mod">
          <ac:chgData name="Arvind Singh Rawat" userId="699f8604-5b78-44b3-b451-9df509642faf" providerId="ADAL" clId="{C1D16FD1-B7B8-4E9F-8790-1889B098B775}" dt="2024-05-05T18:35:47.984" v="356"/>
          <ac:spMkLst>
            <pc:docMk/>
            <pc:sldMk cId="2126005728" sldId="274"/>
            <ac:spMk id="160" creationId="{0F820CCE-EC51-42AD-981A-4CD89B07BD0B}"/>
          </ac:spMkLst>
        </pc:spChg>
        <pc:spChg chg="mod">
          <ac:chgData name="Arvind Singh Rawat" userId="699f8604-5b78-44b3-b451-9df509642faf" providerId="ADAL" clId="{C1D16FD1-B7B8-4E9F-8790-1889B098B775}" dt="2024-05-05T18:35:47.984" v="356"/>
          <ac:spMkLst>
            <pc:docMk/>
            <pc:sldMk cId="2126005728" sldId="274"/>
            <ac:spMk id="161" creationId="{9A379CCD-4F6D-DD0C-100E-37DA2347E3C8}"/>
          </ac:spMkLst>
        </pc:spChg>
        <pc:spChg chg="mod">
          <ac:chgData name="Arvind Singh Rawat" userId="699f8604-5b78-44b3-b451-9df509642faf" providerId="ADAL" clId="{C1D16FD1-B7B8-4E9F-8790-1889B098B775}" dt="2024-05-05T18:35:47.984" v="356"/>
          <ac:spMkLst>
            <pc:docMk/>
            <pc:sldMk cId="2126005728" sldId="274"/>
            <ac:spMk id="162" creationId="{D44DE0B9-ADFC-7417-4711-64B4DC34A016}"/>
          </ac:spMkLst>
        </pc:spChg>
        <pc:spChg chg="mod">
          <ac:chgData name="Arvind Singh Rawat" userId="699f8604-5b78-44b3-b451-9df509642faf" providerId="ADAL" clId="{C1D16FD1-B7B8-4E9F-8790-1889B098B775}" dt="2024-05-05T18:35:47.984" v="356"/>
          <ac:spMkLst>
            <pc:docMk/>
            <pc:sldMk cId="2126005728" sldId="274"/>
            <ac:spMk id="163" creationId="{23D7486C-76BF-8D04-AB63-A851ABCA4B50}"/>
          </ac:spMkLst>
        </pc:spChg>
        <pc:spChg chg="mod">
          <ac:chgData name="Arvind Singh Rawat" userId="699f8604-5b78-44b3-b451-9df509642faf" providerId="ADAL" clId="{C1D16FD1-B7B8-4E9F-8790-1889B098B775}" dt="2024-05-05T18:35:47.984" v="356"/>
          <ac:spMkLst>
            <pc:docMk/>
            <pc:sldMk cId="2126005728" sldId="274"/>
            <ac:spMk id="164" creationId="{533FC8CE-ACE4-F44C-7C5E-09FAD3C0545F}"/>
          </ac:spMkLst>
        </pc:spChg>
        <pc:spChg chg="mod">
          <ac:chgData name="Arvind Singh Rawat" userId="699f8604-5b78-44b3-b451-9df509642faf" providerId="ADAL" clId="{C1D16FD1-B7B8-4E9F-8790-1889B098B775}" dt="2024-05-05T18:35:47.984" v="356"/>
          <ac:spMkLst>
            <pc:docMk/>
            <pc:sldMk cId="2126005728" sldId="274"/>
            <ac:spMk id="165" creationId="{146B423B-8ABF-73E0-2E01-ADD17F29EE9B}"/>
          </ac:spMkLst>
        </pc:spChg>
        <pc:spChg chg="mod">
          <ac:chgData name="Arvind Singh Rawat" userId="699f8604-5b78-44b3-b451-9df509642faf" providerId="ADAL" clId="{C1D16FD1-B7B8-4E9F-8790-1889B098B775}" dt="2024-05-05T18:35:47.984" v="356"/>
          <ac:spMkLst>
            <pc:docMk/>
            <pc:sldMk cId="2126005728" sldId="274"/>
            <ac:spMk id="166" creationId="{68A2541B-D52C-094D-4192-06041B91C4E9}"/>
          </ac:spMkLst>
        </pc:spChg>
        <pc:spChg chg="add del mod">
          <ac:chgData name="Arvind Singh Rawat" userId="699f8604-5b78-44b3-b451-9df509642faf" providerId="ADAL" clId="{C1D16FD1-B7B8-4E9F-8790-1889B098B775}" dt="2024-05-05T19:14:29.812" v="663" actId="478"/>
          <ac:spMkLst>
            <pc:docMk/>
            <pc:sldMk cId="2126005728" sldId="274"/>
            <ac:spMk id="167" creationId="{9684EC45-672C-7807-BEB5-43480C567A87}"/>
          </ac:spMkLst>
        </pc:spChg>
        <pc:spChg chg="add del mod">
          <ac:chgData name="Arvind Singh Rawat" userId="699f8604-5b78-44b3-b451-9df509642faf" providerId="ADAL" clId="{C1D16FD1-B7B8-4E9F-8790-1889B098B775}" dt="2024-05-05T19:14:29.812" v="663" actId="478"/>
          <ac:spMkLst>
            <pc:docMk/>
            <pc:sldMk cId="2126005728" sldId="274"/>
            <ac:spMk id="168" creationId="{4A011408-8C5A-4365-53B7-6EB6DD8594DB}"/>
          </ac:spMkLst>
        </pc:spChg>
        <pc:spChg chg="add del mod">
          <ac:chgData name="Arvind Singh Rawat" userId="699f8604-5b78-44b3-b451-9df509642faf" providerId="ADAL" clId="{C1D16FD1-B7B8-4E9F-8790-1889B098B775}" dt="2024-05-05T19:14:29.812" v="663" actId="478"/>
          <ac:spMkLst>
            <pc:docMk/>
            <pc:sldMk cId="2126005728" sldId="274"/>
            <ac:spMk id="169" creationId="{BF31165C-3BAB-43F5-1D29-8A5A34AAA586}"/>
          </ac:spMkLst>
        </pc:spChg>
        <pc:grpChg chg="add mod">
          <ac:chgData name="Arvind Singh Rawat" userId="699f8604-5b78-44b3-b451-9df509642faf" providerId="ADAL" clId="{C1D16FD1-B7B8-4E9F-8790-1889B098B775}" dt="2024-05-05T18:22:35.097" v="294"/>
          <ac:grpSpMkLst>
            <pc:docMk/>
            <pc:sldMk cId="2126005728" sldId="274"/>
            <ac:grpSpMk id="4" creationId="{3E20A90B-D4EE-EECD-720A-6AF88B9FA00D}"/>
          </ac:grpSpMkLst>
        </pc:grpChg>
        <pc:grpChg chg="add del mod">
          <ac:chgData name="Arvind Singh Rawat" userId="699f8604-5b78-44b3-b451-9df509642faf" providerId="ADAL" clId="{C1D16FD1-B7B8-4E9F-8790-1889B098B775}" dt="2024-05-05T18:35:47.543" v="355" actId="478"/>
          <ac:grpSpMkLst>
            <pc:docMk/>
            <pc:sldMk cId="2126005728" sldId="274"/>
            <ac:grpSpMk id="7" creationId="{587FA587-E348-0F3B-3F9E-6901502665D4}"/>
          </ac:grpSpMkLst>
        </pc:grpChg>
        <pc:grpChg chg="add del mod">
          <ac:chgData name="Arvind Singh Rawat" userId="699f8604-5b78-44b3-b451-9df509642faf" providerId="ADAL" clId="{C1D16FD1-B7B8-4E9F-8790-1889B098B775}" dt="2024-05-05T18:35:47.543" v="355" actId="478"/>
          <ac:grpSpMkLst>
            <pc:docMk/>
            <pc:sldMk cId="2126005728" sldId="274"/>
            <ac:grpSpMk id="10" creationId="{C2BF4AAC-54A9-45D8-CF38-EE08A1D57BFD}"/>
          </ac:grpSpMkLst>
        </pc:grpChg>
        <pc:grpChg chg="add del mod">
          <ac:chgData name="Arvind Singh Rawat" userId="699f8604-5b78-44b3-b451-9df509642faf" providerId="ADAL" clId="{C1D16FD1-B7B8-4E9F-8790-1889B098B775}" dt="2024-05-05T18:35:47.543" v="355" actId="478"/>
          <ac:grpSpMkLst>
            <pc:docMk/>
            <pc:sldMk cId="2126005728" sldId="274"/>
            <ac:grpSpMk id="18" creationId="{88602557-89BD-423C-DDDD-D1D320519A79}"/>
          </ac:grpSpMkLst>
        </pc:grpChg>
        <pc:grpChg chg="add del mod">
          <ac:chgData name="Arvind Singh Rawat" userId="699f8604-5b78-44b3-b451-9df509642faf" providerId="ADAL" clId="{C1D16FD1-B7B8-4E9F-8790-1889B098B775}" dt="2024-05-05T18:35:47.543" v="355" actId="478"/>
          <ac:grpSpMkLst>
            <pc:docMk/>
            <pc:sldMk cId="2126005728" sldId="274"/>
            <ac:grpSpMk id="22" creationId="{49DCEBAA-B10D-AE9A-940F-57FC5804E4AB}"/>
          </ac:grpSpMkLst>
        </pc:grpChg>
        <pc:grpChg chg="add del mod">
          <ac:chgData name="Arvind Singh Rawat" userId="699f8604-5b78-44b3-b451-9df509642faf" providerId="ADAL" clId="{C1D16FD1-B7B8-4E9F-8790-1889B098B775}" dt="2024-05-05T18:35:47.543" v="355" actId="478"/>
          <ac:grpSpMkLst>
            <pc:docMk/>
            <pc:sldMk cId="2126005728" sldId="274"/>
            <ac:grpSpMk id="26" creationId="{96279E99-3952-3A8A-5506-DA0C594A6D37}"/>
          </ac:grpSpMkLst>
        </pc:grpChg>
        <pc:grpChg chg="add del mod">
          <ac:chgData name="Arvind Singh Rawat" userId="699f8604-5b78-44b3-b451-9df509642faf" providerId="ADAL" clId="{C1D16FD1-B7B8-4E9F-8790-1889B098B775}" dt="2024-05-05T18:35:47.543" v="355" actId="478"/>
          <ac:grpSpMkLst>
            <pc:docMk/>
            <pc:sldMk cId="2126005728" sldId="274"/>
            <ac:grpSpMk id="34" creationId="{90E2A0F7-B03E-1489-C20D-FBC2DFFBEF8B}"/>
          </ac:grpSpMkLst>
        </pc:grpChg>
        <pc:grpChg chg="add mod">
          <ac:chgData name="Arvind Singh Rawat" userId="699f8604-5b78-44b3-b451-9df509642faf" providerId="ADAL" clId="{C1D16FD1-B7B8-4E9F-8790-1889B098B775}" dt="2024-05-05T18:30:02.726" v="318" actId="1076"/>
          <ac:grpSpMkLst>
            <pc:docMk/>
            <pc:sldMk cId="2126005728" sldId="274"/>
            <ac:grpSpMk id="44" creationId="{BCED95B0-8D25-0F3E-B9B5-811A59D2B3A1}"/>
          </ac:grpSpMkLst>
        </pc:grpChg>
        <pc:grpChg chg="add mod">
          <ac:chgData name="Arvind Singh Rawat" userId="699f8604-5b78-44b3-b451-9df509642faf" providerId="ADAL" clId="{C1D16FD1-B7B8-4E9F-8790-1889B098B775}" dt="2024-05-05T18:30:02.726" v="318" actId="1076"/>
          <ac:grpSpMkLst>
            <pc:docMk/>
            <pc:sldMk cId="2126005728" sldId="274"/>
            <ac:grpSpMk id="47" creationId="{60F97D0D-A114-CB13-7693-093D314E37C2}"/>
          </ac:grpSpMkLst>
        </pc:grpChg>
        <pc:grpChg chg="add mod">
          <ac:chgData name="Arvind Singh Rawat" userId="699f8604-5b78-44b3-b451-9df509642faf" providerId="ADAL" clId="{C1D16FD1-B7B8-4E9F-8790-1889B098B775}" dt="2024-05-05T18:30:02.726" v="318" actId="1076"/>
          <ac:grpSpMkLst>
            <pc:docMk/>
            <pc:sldMk cId="2126005728" sldId="274"/>
            <ac:grpSpMk id="55" creationId="{10A11C0E-DD05-E067-134E-051FED854DE3}"/>
          </ac:grpSpMkLst>
        </pc:grpChg>
        <pc:grpChg chg="add mod">
          <ac:chgData name="Arvind Singh Rawat" userId="699f8604-5b78-44b3-b451-9df509642faf" providerId="ADAL" clId="{C1D16FD1-B7B8-4E9F-8790-1889B098B775}" dt="2024-05-05T18:30:02.726" v="318" actId="1076"/>
          <ac:grpSpMkLst>
            <pc:docMk/>
            <pc:sldMk cId="2126005728" sldId="274"/>
            <ac:grpSpMk id="59" creationId="{9879146F-7358-6007-EA65-0D841C6E2126}"/>
          </ac:grpSpMkLst>
        </pc:grpChg>
        <pc:grpChg chg="add mod">
          <ac:chgData name="Arvind Singh Rawat" userId="699f8604-5b78-44b3-b451-9df509642faf" providerId="ADAL" clId="{C1D16FD1-B7B8-4E9F-8790-1889B098B775}" dt="2024-05-05T18:30:02.726" v="318" actId="1076"/>
          <ac:grpSpMkLst>
            <pc:docMk/>
            <pc:sldMk cId="2126005728" sldId="274"/>
            <ac:grpSpMk id="63" creationId="{B24F39A7-EACC-AB19-B4B6-3E6470659B4B}"/>
          </ac:grpSpMkLst>
        </pc:grpChg>
        <pc:grpChg chg="add mod">
          <ac:chgData name="Arvind Singh Rawat" userId="699f8604-5b78-44b3-b451-9df509642faf" providerId="ADAL" clId="{C1D16FD1-B7B8-4E9F-8790-1889B098B775}" dt="2024-05-05T18:30:02.726" v="318" actId="1076"/>
          <ac:grpSpMkLst>
            <pc:docMk/>
            <pc:sldMk cId="2126005728" sldId="274"/>
            <ac:grpSpMk id="73" creationId="{6943B97E-AAC8-E7B2-055B-E3C4B8B381C2}"/>
          </ac:grpSpMkLst>
        </pc:grpChg>
        <pc:grpChg chg="add mod">
          <ac:chgData name="Arvind Singh Rawat" userId="699f8604-5b78-44b3-b451-9df509642faf" providerId="ADAL" clId="{C1D16FD1-B7B8-4E9F-8790-1889B098B775}" dt="2024-05-05T18:35:44.742" v="354"/>
          <ac:grpSpMkLst>
            <pc:docMk/>
            <pc:sldMk cId="2126005728" sldId="274"/>
            <ac:grpSpMk id="86" creationId="{45DEEF5E-1A23-F2E6-FB63-5247B50522AB}"/>
          </ac:grpSpMkLst>
        </pc:grpChg>
        <pc:grpChg chg="add mod">
          <ac:chgData name="Arvind Singh Rawat" userId="699f8604-5b78-44b3-b451-9df509642faf" providerId="ADAL" clId="{C1D16FD1-B7B8-4E9F-8790-1889B098B775}" dt="2024-05-05T18:35:44.742" v="354"/>
          <ac:grpSpMkLst>
            <pc:docMk/>
            <pc:sldMk cId="2126005728" sldId="274"/>
            <ac:grpSpMk id="89" creationId="{7821B4A5-EBFC-8B5D-EEA9-AE1BC8ACAADE}"/>
          </ac:grpSpMkLst>
        </pc:grpChg>
        <pc:grpChg chg="add mod">
          <ac:chgData name="Arvind Singh Rawat" userId="699f8604-5b78-44b3-b451-9df509642faf" providerId="ADAL" clId="{C1D16FD1-B7B8-4E9F-8790-1889B098B775}" dt="2024-05-05T18:35:44.742" v="354"/>
          <ac:grpSpMkLst>
            <pc:docMk/>
            <pc:sldMk cId="2126005728" sldId="274"/>
            <ac:grpSpMk id="97" creationId="{9A639934-210C-A4C3-9DEF-684DA98C05B8}"/>
          </ac:grpSpMkLst>
        </pc:grpChg>
        <pc:grpChg chg="add mod">
          <ac:chgData name="Arvind Singh Rawat" userId="699f8604-5b78-44b3-b451-9df509642faf" providerId="ADAL" clId="{C1D16FD1-B7B8-4E9F-8790-1889B098B775}" dt="2024-05-05T18:35:44.742" v="354"/>
          <ac:grpSpMkLst>
            <pc:docMk/>
            <pc:sldMk cId="2126005728" sldId="274"/>
            <ac:grpSpMk id="101" creationId="{08CAA990-67F3-ED72-C6AA-009371722649}"/>
          </ac:grpSpMkLst>
        </pc:grpChg>
        <pc:grpChg chg="add mod">
          <ac:chgData name="Arvind Singh Rawat" userId="699f8604-5b78-44b3-b451-9df509642faf" providerId="ADAL" clId="{C1D16FD1-B7B8-4E9F-8790-1889B098B775}" dt="2024-05-05T18:35:44.742" v="354"/>
          <ac:grpSpMkLst>
            <pc:docMk/>
            <pc:sldMk cId="2126005728" sldId="274"/>
            <ac:grpSpMk id="105" creationId="{4FF30181-4462-267B-8EB7-9E5BC4B9142E}"/>
          </ac:grpSpMkLst>
        </pc:grpChg>
        <pc:grpChg chg="add mod">
          <ac:chgData name="Arvind Singh Rawat" userId="699f8604-5b78-44b3-b451-9df509642faf" providerId="ADAL" clId="{C1D16FD1-B7B8-4E9F-8790-1889B098B775}" dt="2024-05-05T18:35:44.742" v="354"/>
          <ac:grpSpMkLst>
            <pc:docMk/>
            <pc:sldMk cId="2126005728" sldId="274"/>
            <ac:grpSpMk id="115" creationId="{D15C847D-C2E8-B5EC-B4D9-42C03BD3F835}"/>
          </ac:grpSpMkLst>
        </pc:grpChg>
        <pc:grpChg chg="add mod">
          <ac:chgData name="Arvind Singh Rawat" userId="699f8604-5b78-44b3-b451-9df509642faf" providerId="ADAL" clId="{C1D16FD1-B7B8-4E9F-8790-1889B098B775}" dt="2024-05-05T19:19:11.888" v="715" actId="1076"/>
          <ac:grpSpMkLst>
            <pc:docMk/>
            <pc:sldMk cId="2126005728" sldId="274"/>
            <ac:grpSpMk id="128" creationId="{0CB9D646-76F3-5B6E-1479-BA4D3F06A6DE}"/>
          </ac:grpSpMkLst>
        </pc:grpChg>
        <pc:grpChg chg="add mod">
          <ac:chgData name="Arvind Singh Rawat" userId="699f8604-5b78-44b3-b451-9df509642faf" providerId="ADAL" clId="{C1D16FD1-B7B8-4E9F-8790-1889B098B775}" dt="2024-05-05T19:16:21.650" v="690" actId="1076"/>
          <ac:grpSpMkLst>
            <pc:docMk/>
            <pc:sldMk cId="2126005728" sldId="274"/>
            <ac:grpSpMk id="131" creationId="{88A35774-FCA0-53E6-EF38-6CD7D861412B}"/>
          </ac:grpSpMkLst>
        </pc:grpChg>
        <pc:grpChg chg="add mod">
          <ac:chgData name="Arvind Singh Rawat" userId="699f8604-5b78-44b3-b451-9df509642faf" providerId="ADAL" clId="{C1D16FD1-B7B8-4E9F-8790-1889B098B775}" dt="2024-05-05T19:18:30.570" v="707" actId="1076"/>
          <ac:grpSpMkLst>
            <pc:docMk/>
            <pc:sldMk cId="2126005728" sldId="274"/>
            <ac:grpSpMk id="139" creationId="{A55F1CCA-B689-1C37-B3D1-B205B5A71BE0}"/>
          </ac:grpSpMkLst>
        </pc:grpChg>
        <pc:grpChg chg="add mod">
          <ac:chgData name="Arvind Singh Rawat" userId="699f8604-5b78-44b3-b451-9df509642faf" providerId="ADAL" clId="{C1D16FD1-B7B8-4E9F-8790-1889B098B775}" dt="2024-05-05T19:16:21.650" v="690" actId="1076"/>
          <ac:grpSpMkLst>
            <pc:docMk/>
            <pc:sldMk cId="2126005728" sldId="274"/>
            <ac:grpSpMk id="143" creationId="{7CC1BA87-660A-5EF6-208E-2B6A68CA8AD3}"/>
          </ac:grpSpMkLst>
        </pc:grpChg>
        <pc:grpChg chg="add mod">
          <ac:chgData name="Arvind Singh Rawat" userId="699f8604-5b78-44b3-b451-9df509642faf" providerId="ADAL" clId="{C1D16FD1-B7B8-4E9F-8790-1889B098B775}" dt="2024-05-05T19:19:11.334" v="714" actId="1076"/>
          <ac:grpSpMkLst>
            <pc:docMk/>
            <pc:sldMk cId="2126005728" sldId="274"/>
            <ac:grpSpMk id="147" creationId="{2C18FBB9-7C9E-CEDF-BFA0-E6819F25BF38}"/>
          </ac:grpSpMkLst>
        </pc:grpChg>
        <pc:grpChg chg="add mod">
          <ac:chgData name="Arvind Singh Rawat" userId="699f8604-5b78-44b3-b451-9df509642faf" providerId="ADAL" clId="{C1D16FD1-B7B8-4E9F-8790-1889B098B775}" dt="2024-05-06T00:17:44.907" v="2914" actId="14100"/>
          <ac:grpSpMkLst>
            <pc:docMk/>
            <pc:sldMk cId="2126005728" sldId="274"/>
            <ac:grpSpMk id="157" creationId="{BC195694-708B-4DA8-C5CA-F59E657A0FCF}"/>
          </ac:grpSpMkLst>
        </pc:grpChg>
        <pc:grpChg chg="add mod">
          <ac:chgData name="Arvind Singh Rawat" userId="699f8604-5b78-44b3-b451-9df509642faf" providerId="ADAL" clId="{C1D16FD1-B7B8-4E9F-8790-1889B098B775}" dt="2024-05-05T19:16:00.766" v="679" actId="164"/>
          <ac:grpSpMkLst>
            <pc:docMk/>
            <pc:sldMk cId="2126005728" sldId="274"/>
            <ac:grpSpMk id="170" creationId="{5A3042FB-197F-A0C3-182E-843FCCA91915}"/>
          </ac:grpSpMkLst>
        </pc:grpChg>
        <pc:picChg chg="add mod">
          <ac:chgData name="Arvind Singh Rawat" userId="699f8604-5b78-44b3-b451-9df509642faf" providerId="ADAL" clId="{C1D16FD1-B7B8-4E9F-8790-1889B098B775}" dt="2024-05-06T10:14:29.392" v="3042" actId="1076"/>
          <ac:picMkLst>
            <pc:docMk/>
            <pc:sldMk cId="2126005728" sldId="274"/>
            <ac:picMk id="2" creationId="{02924F7F-387C-4280-13F9-0D05349609E3}"/>
          </ac:picMkLst>
        </pc:picChg>
      </pc:sldChg>
      <pc:sldChg chg="addSp delSp modSp add mod">
        <pc:chgData name="Arvind Singh Rawat" userId="699f8604-5b78-44b3-b451-9df509642faf" providerId="ADAL" clId="{C1D16FD1-B7B8-4E9F-8790-1889B098B775}" dt="2024-05-06T10:31:38.613" v="3183" actId="1076"/>
        <pc:sldMkLst>
          <pc:docMk/>
          <pc:sldMk cId="728449967" sldId="275"/>
        </pc:sldMkLst>
        <pc:spChg chg="mod">
          <ac:chgData name="Arvind Singh Rawat" userId="699f8604-5b78-44b3-b451-9df509642faf" providerId="ADAL" clId="{C1D16FD1-B7B8-4E9F-8790-1889B098B775}" dt="2024-05-05T18:05:53.286" v="205" actId="122"/>
          <ac:spMkLst>
            <pc:docMk/>
            <pc:sldMk cId="728449967" sldId="275"/>
            <ac:spMk id="2" creationId="{115E662B-158B-D935-10AC-886B698FB441}"/>
          </ac:spMkLst>
        </pc:spChg>
        <pc:spChg chg="mod">
          <ac:chgData name="Arvind Singh Rawat" userId="699f8604-5b78-44b3-b451-9df509642faf" providerId="ADAL" clId="{C1D16FD1-B7B8-4E9F-8790-1889B098B775}" dt="2024-05-06T00:03:27.506" v="2785" actId="948"/>
          <ac:spMkLst>
            <pc:docMk/>
            <pc:sldMk cId="728449967" sldId="275"/>
            <ac:spMk id="3" creationId="{920F3CE1-1641-0C56-7D47-247D40162F73}"/>
          </ac:spMkLst>
        </pc:spChg>
        <pc:spChg chg="add del mod">
          <ac:chgData name="Arvind Singh Rawat" userId="699f8604-5b78-44b3-b451-9df509642faf" providerId="ADAL" clId="{C1D16FD1-B7B8-4E9F-8790-1889B098B775}" dt="2024-05-06T10:31:36.550" v="3179" actId="14100"/>
          <ac:spMkLst>
            <pc:docMk/>
            <pc:sldMk cId="728449967" sldId="275"/>
            <ac:spMk id="4" creationId="{95528900-EE1D-0108-5EAD-23606B3E8565}"/>
          </ac:spMkLst>
        </pc:spChg>
        <pc:picChg chg="mod ord">
          <ac:chgData name="Arvind Singh Rawat" userId="699f8604-5b78-44b3-b451-9df509642faf" providerId="ADAL" clId="{C1D16FD1-B7B8-4E9F-8790-1889B098B775}" dt="2024-05-06T10:31:38.613" v="3183" actId="1076"/>
          <ac:picMkLst>
            <pc:docMk/>
            <pc:sldMk cId="728449967" sldId="275"/>
            <ac:picMk id="5" creationId="{A805F2BE-4860-A85D-0FAE-75CDA833F25F}"/>
          </ac:picMkLst>
        </pc:picChg>
      </pc:sldChg>
      <pc:sldChg chg="addSp delSp modSp add mod">
        <pc:chgData name="Arvind Singh Rawat" userId="699f8604-5b78-44b3-b451-9df509642faf" providerId="ADAL" clId="{C1D16FD1-B7B8-4E9F-8790-1889B098B775}" dt="2024-05-06T10:35:25.041" v="3201" actId="14100"/>
        <pc:sldMkLst>
          <pc:docMk/>
          <pc:sldMk cId="736954845" sldId="276"/>
        </pc:sldMkLst>
        <pc:spChg chg="mod">
          <ac:chgData name="Arvind Singh Rawat" userId="699f8604-5b78-44b3-b451-9df509642faf" providerId="ADAL" clId="{C1D16FD1-B7B8-4E9F-8790-1889B098B775}" dt="2024-05-05T21:24:21.336" v="749" actId="1076"/>
          <ac:spMkLst>
            <pc:docMk/>
            <pc:sldMk cId="736954845" sldId="276"/>
            <ac:spMk id="2" creationId="{115E662B-158B-D935-10AC-886B698FB441}"/>
          </ac:spMkLst>
        </pc:spChg>
        <pc:spChg chg="del mod">
          <ac:chgData name="Arvind Singh Rawat" userId="699f8604-5b78-44b3-b451-9df509642faf" providerId="ADAL" clId="{C1D16FD1-B7B8-4E9F-8790-1889B098B775}" dt="2024-05-06T00:18:36.436" v="2915" actId="478"/>
          <ac:spMkLst>
            <pc:docMk/>
            <pc:sldMk cId="736954845" sldId="276"/>
            <ac:spMk id="3" creationId="{920F3CE1-1641-0C56-7D47-247D40162F73}"/>
          </ac:spMkLst>
        </pc:spChg>
        <pc:spChg chg="mod">
          <ac:chgData name="Arvind Singh Rawat" userId="699f8604-5b78-44b3-b451-9df509642faf" providerId="ADAL" clId="{C1D16FD1-B7B8-4E9F-8790-1889B098B775}" dt="2024-05-05T18:54:28.713" v="558" actId="207"/>
          <ac:spMkLst>
            <pc:docMk/>
            <pc:sldMk cId="736954845" sldId="276"/>
            <ac:spMk id="5" creationId="{6421BDB1-9E4E-8EC9-A781-B46DE2F0CA5D}"/>
          </ac:spMkLst>
        </pc:spChg>
        <pc:spChg chg="mod">
          <ac:chgData name="Arvind Singh Rawat" userId="699f8604-5b78-44b3-b451-9df509642faf" providerId="ADAL" clId="{C1D16FD1-B7B8-4E9F-8790-1889B098B775}" dt="2024-05-05T18:52:57.384" v="547"/>
          <ac:spMkLst>
            <pc:docMk/>
            <pc:sldMk cId="736954845" sldId="276"/>
            <ac:spMk id="6" creationId="{6CA6C11D-703A-2D51-37D2-22DAD4C14F5C}"/>
          </ac:spMkLst>
        </pc:spChg>
        <pc:spChg chg="mod">
          <ac:chgData name="Arvind Singh Rawat" userId="699f8604-5b78-44b3-b451-9df509642faf" providerId="ADAL" clId="{C1D16FD1-B7B8-4E9F-8790-1889B098B775}" dt="2024-05-05T18:54:31.511" v="559" actId="207"/>
          <ac:spMkLst>
            <pc:docMk/>
            <pc:sldMk cId="736954845" sldId="276"/>
            <ac:spMk id="8" creationId="{11AEF862-DBC3-6AE3-DA87-D775D9CEF840}"/>
          </ac:spMkLst>
        </pc:spChg>
        <pc:spChg chg="mod">
          <ac:chgData name="Arvind Singh Rawat" userId="699f8604-5b78-44b3-b451-9df509642faf" providerId="ADAL" clId="{C1D16FD1-B7B8-4E9F-8790-1889B098B775}" dt="2024-05-05T18:52:57.384" v="547"/>
          <ac:spMkLst>
            <pc:docMk/>
            <pc:sldMk cId="736954845" sldId="276"/>
            <ac:spMk id="9" creationId="{88234251-5C66-6ADF-E53D-05A198179316}"/>
          </ac:spMkLst>
        </pc:spChg>
        <pc:spChg chg="mod">
          <ac:chgData name="Arvind Singh Rawat" userId="699f8604-5b78-44b3-b451-9df509642faf" providerId="ADAL" clId="{C1D16FD1-B7B8-4E9F-8790-1889B098B775}" dt="2024-05-05T18:54:25.803" v="557" actId="207"/>
          <ac:spMkLst>
            <pc:docMk/>
            <pc:sldMk cId="736954845" sldId="276"/>
            <ac:spMk id="11" creationId="{1CAF07EE-BFD2-8630-75B8-18D8D9E649A1}"/>
          </ac:spMkLst>
        </pc:spChg>
        <pc:spChg chg="mod">
          <ac:chgData name="Arvind Singh Rawat" userId="699f8604-5b78-44b3-b451-9df509642faf" providerId="ADAL" clId="{C1D16FD1-B7B8-4E9F-8790-1889B098B775}" dt="2024-05-05T18:52:57.384" v="547"/>
          <ac:spMkLst>
            <pc:docMk/>
            <pc:sldMk cId="736954845" sldId="276"/>
            <ac:spMk id="12" creationId="{C8F92DB8-A181-2E46-8318-2CF15E4F0045}"/>
          </ac:spMkLst>
        </pc:spChg>
        <pc:spChg chg="mod">
          <ac:chgData name="Arvind Singh Rawat" userId="699f8604-5b78-44b3-b451-9df509642faf" providerId="ADAL" clId="{C1D16FD1-B7B8-4E9F-8790-1889B098B775}" dt="2024-05-05T18:55:03.495" v="563" actId="207"/>
          <ac:spMkLst>
            <pc:docMk/>
            <pc:sldMk cId="736954845" sldId="276"/>
            <ac:spMk id="14" creationId="{3AE7BEB5-4C75-6BCA-AE6D-AFA85215BF3C}"/>
          </ac:spMkLst>
        </pc:spChg>
        <pc:spChg chg="mod">
          <ac:chgData name="Arvind Singh Rawat" userId="699f8604-5b78-44b3-b451-9df509642faf" providerId="ADAL" clId="{C1D16FD1-B7B8-4E9F-8790-1889B098B775}" dt="2024-05-05T18:52:57.384" v="547"/>
          <ac:spMkLst>
            <pc:docMk/>
            <pc:sldMk cId="736954845" sldId="276"/>
            <ac:spMk id="15" creationId="{7A483CE7-28CF-C781-6651-BE14EB7618B1}"/>
          </ac:spMkLst>
        </pc:spChg>
        <pc:spChg chg="mod">
          <ac:chgData name="Arvind Singh Rawat" userId="699f8604-5b78-44b3-b451-9df509642faf" providerId="ADAL" clId="{C1D16FD1-B7B8-4E9F-8790-1889B098B775}" dt="2024-05-05T18:55:11.102" v="564" actId="207"/>
          <ac:spMkLst>
            <pc:docMk/>
            <pc:sldMk cId="736954845" sldId="276"/>
            <ac:spMk id="17" creationId="{52530F6F-13E5-E4A1-AE22-524D8DBE07EE}"/>
          </ac:spMkLst>
        </pc:spChg>
        <pc:spChg chg="mod">
          <ac:chgData name="Arvind Singh Rawat" userId="699f8604-5b78-44b3-b451-9df509642faf" providerId="ADAL" clId="{C1D16FD1-B7B8-4E9F-8790-1889B098B775}" dt="2024-05-05T18:52:57.384" v="547"/>
          <ac:spMkLst>
            <pc:docMk/>
            <pc:sldMk cId="736954845" sldId="276"/>
            <ac:spMk id="18" creationId="{098E7382-98E3-A39E-A33D-FAD10A40C0C6}"/>
          </ac:spMkLst>
        </pc:spChg>
        <pc:spChg chg="mod">
          <ac:chgData name="Arvind Singh Rawat" userId="699f8604-5b78-44b3-b451-9df509642faf" providerId="ADAL" clId="{C1D16FD1-B7B8-4E9F-8790-1889B098B775}" dt="2024-05-05T18:55:32.369" v="572" actId="20577"/>
          <ac:spMkLst>
            <pc:docMk/>
            <pc:sldMk cId="736954845" sldId="276"/>
            <ac:spMk id="20" creationId="{B10E1F88-4A07-DF08-887D-7758EAABD0DD}"/>
          </ac:spMkLst>
        </pc:spChg>
        <pc:spChg chg="mod">
          <ac:chgData name="Arvind Singh Rawat" userId="699f8604-5b78-44b3-b451-9df509642faf" providerId="ADAL" clId="{C1D16FD1-B7B8-4E9F-8790-1889B098B775}" dt="2024-05-05T18:52:57.384" v="547"/>
          <ac:spMkLst>
            <pc:docMk/>
            <pc:sldMk cId="736954845" sldId="276"/>
            <ac:spMk id="21" creationId="{18E4C0D5-1873-DF66-CB30-AC2F99637AC0}"/>
          </ac:spMkLst>
        </pc:spChg>
        <pc:spChg chg="add del mod">
          <ac:chgData name="Arvind Singh Rawat" userId="699f8604-5b78-44b3-b451-9df509642faf" providerId="ADAL" clId="{C1D16FD1-B7B8-4E9F-8790-1889B098B775}" dt="2024-05-06T10:32:25.186" v="3187" actId="478"/>
          <ac:spMkLst>
            <pc:docMk/>
            <pc:sldMk cId="736954845" sldId="276"/>
            <ac:spMk id="22" creationId="{EDA7CFB1-BC20-E3F3-5F56-B354D882E813}"/>
          </ac:spMkLst>
        </pc:spChg>
        <pc:spChg chg="add del mod">
          <ac:chgData name="Arvind Singh Rawat" userId="699f8604-5b78-44b3-b451-9df509642faf" providerId="ADAL" clId="{C1D16FD1-B7B8-4E9F-8790-1889B098B775}" dt="2024-05-06T10:32:26.646" v="3188" actId="478"/>
          <ac:spMkLst>
            <pc:docMk/>
            <pc:sldMk cId="736954845" sldId="276"/>
            <ac:spMk id="23" creationId="{D27C85EF-385B-6E69-23F8-6CD42666A97A}"/>
          </ac:spMkLst>
        </pc:spChg>
        <pc:spChg chg="add del mod">
          <ac:chgData name="Arvind Singh Rawat" userId="699f8604-5b78-44b3-b451-9df509642faf" providerId="ADAL" clId="{C1D16FD1-B7B8-4E9F-8790-1889B098B775}" dt="2024-05-06T10:32:32.585" v="3189" actId="478"/>
          <ac:spMkLst>
            <pc:docMk/>
            <pc:sldMk cId="736954845" sldId="276"/>
            <ac:spMk id="24" creationId="{2B654211-71C6-44ED-C2C2-4908264F2689}"/>
          </ac:spMkLst>
        </pc:spChg>
        <pc:spChg chg="add mod">
          <ac:chgData name="Arvind Singh Rawat" userId="699f8604-5b78-44b3-b451-9df509642faf" providerId="ADAL" clId="{C1D16FD1-B7B8-4E9F-8790-1889B098B775}" dt="2024-05-05T18:57:17.683" v="621" actId="14100"/>
          <ac:spMkLst>
            <pc:docMk/>
            <pc:sldMk cId="736954845" sldId="276"/>
            <ac:spMk id="25" creationId="{D0C68B6C-A118-6B26-B70B-1286C9A4E176}"/>
          </ac:spMkLst>
        </pc:spChg>
        <pc:spChg chg="add del mod">
          <ac:chgData name="Arvind Singh Rawat" userId="699f8604-5b78-44b3-b451-9df509642faf" providerId="ADAL" clId="{C1D16FD1-B7B8-4E9F-8790-1889B098B775}" dt="2024-05-05T18:57:12.604" v="620" actId="478"/>
          <ac:spMkLst>
            <pc:docMk/>
            <pc:sldMk cId="736954845" sldId="276"/>
            <ac:spMk id="26" creationId="{623DB190-75EC-55CE-43F5-411AEDB01EB7}"/>
          </ac:spMkLst>
        </pc:spChg>
        <pc:spChg chg="add mod">
          <ac:chgData name="Arvind Singh Rawat" userId="699f8604-5b78-44b3-b451-9df509642faf" providerId="ADAL" clId="{C1D16FD1-B7B8-4E9F-8790-1889B098B775}" dt="2024-05-06T10:34:41.338" v="3196" actId="1076"/>
          <ac:spMkLst>
            <pc:docMk/>
            <pc:sldMk cId="736954845" sldId="276"/>
            <ac:spMk id="27" creationId="{1B14F8DA-6723-6D6D-29EA-3CBB058FEF96}"/>
          </ac:spMkLst>
        </pc:spChg>
        <pc:spChg chg="add mod">
          <ac:chgData name="Arvind Singh Rawat" userId="699f8604-5b78-44b3-b451-9df509642faf" providerId="ADAL" clId="{C1D16FD1-B7B8-4E9F-8790-1889B098B775}" dt="2024-05-06T10:34:41.338" v="3196" actId="1076"/>
          <ac:spMkLst>
            <pc:docMk/>
            <pc:sldMk cId="736954845" sldId="276"/>
            <ac:spMk id="28" creationId="{FC526BC1-5851-80D9-4BB1-E2E714A73000}"/>
          </ac:spMkLst>
        </pc:spChg>
        <pc:spChg chg="add mod">
          <ac:chgData name="Arvind Singh Rawat" userId="699f8604-5b78-44b3-b451-9df509642faf" providerId="ADAL" clId="{C1D16FD1-B7B8-4E9F-8790-1889B098B775}" dt="2024-05-06T10:34:41.338" v="3196" actId="1076"/>
          <ac:spMkLst>
            <pc:docMk/>
            <pc:sldMk cId="736954845" sldId="276"/>
            <ac:spMk id="29" creationId="{FE76C82D-75FF-9498-9F8A-87F210762E9A}"/>
          </ac:spMkLst>
        </pc:spChg>
        <pc:spChg chg="add mod">
          <ac:chgData name="Arvind Singh Rawat" userId="699f8604-5b78-44b3-b451-9df509642faf" providerId="ADAL" clId="{C1D16FD1-B7B8-4E9F-8790-1889B098B775}" dt="2024-05-06T10:34:41.338" v="3196" actId="1076"/>
          <ac:spMkLst>
            <pc:docMk/>
            <pc:sldMk cId="736954845" sldId="276"/>
            <ac:spMk id="30" creationId="{486B83E4-2513-7CCC-812D-C037E882D14C}"/>
          </ac:spMkLst>
        </pc:spChg>
        <pc:spChg chg="add mod">
          <ac:chgData name="Arvind Singh Rawat" userId="699f8604-5b78-44b3-b451-9df509642faf" providerId="ADAL" clId="{C1D16FD1-B7B8-4E9F-8790-1889B098B775}" dt="2024-05-06T10:34:41.338" v="3196" actId="1076"/>
          <ac:spMkLst>
            <pc:docMk/>
            <pc:sldMk cId="736954845" sldId="276"/>
            <ac:spMk id="31" creationId="{DDB71B8D-F94D-6DCA-81D9-8A36CEEAF580}"/>
          </ac:spMkLst>
        </pc:spChg>
        <pc:spChg chg="add mod">
          <ac:chgData name="Arvind Singh Rawat" userId="699f8604-5b78-44b3-b451-9df509642faf" providerId="ADAL" clId="{C1D16FD1-B7B8-4E9F-8790-1889B098B775}" dt="2024-05-06T10:34:41.338" v="3196" actId="1076"/>
          <ac:spMkLst>
            <pc:docMk/>
            <pc:sldMk cId="736954845" sldId="276"/>
            <ac:spMk id="32" creationId="{9476456F-A4CC-F2A1-3971-C1AF16A32952}"/>
          </ac:spMkLst>
        </pc:spChg>
        <pc:spChg chg="add mod">
          <ac:chgData name="Arvind Singh Rawat" userId="699f8604-5b78-44b3-b451-9df509642faf" providerId="ADAL" clId="{C1D16FD1-B7B8-4E9F-8790-1889B098B775}" dt="2024-05-06T10:34:41.338" v="3196" actId="1076"/>
          <ac:spMkLst>
            <pc:docMk/>
            <pc:sldMk cId="736954845" sldId="276"/>
            <ac:spMk id="33" creationId="{BAD3191F-B67A-04AA-D785-CD06084304B2}"/>
          </ac:spMkLst>
        </pc:spChg>
        <pc:spChg chg="add mod">
          <ac:chgData name="Arvind Singh Rawat" userId="699f8604-5b78-44b3-b451-9df509642faf" providerId="ADAL" clId="{C1D16FD1-B7B8-4E9F-8790-1889B098B775}" dt="2024-05-06T10:34:41.338" v="3196" actId="1076"/>
          <ac:spMkLst>
            <pc:docMk/>
            <pc:sldMk cId="736954845" sldId="276"/>
            <ac:spMk id="34" creationId="{13931758-41EC-D557-BB79-6855C709609C}"/>
          </ac:spMkLst>
        </pc:spChg>
        <pc:spChg chg="add del mod">
          <ac:chgData name="Arvind Singh Rawat" userId="699f8604-5b78-44b3-b451-9df509642faf" providerId="ADAL" clId="{C1D16FD1-B7B8-4E9F-8790-1889B098B775}" dt="2024-05-05T18:55:56.650" v="580" actId="478"/>
          <ac:spMkLst>
            <pc:docMk/>
            <pc:sldMk cId="736954845" sldId="276"/>
            <ac:spMk id="35" creationId="{5BD08646-FA69-C28F-8378-4CFAAEED2279}"/>
          </ac:spMkLst>
        </pc:spChg>
        <pc:spChg chg="mod">
          <ac:chgData name="Arvind Singh Rawat" userId="699f8604-5b78-44b3-b451-9df509642faf" providerId="ADAL" clId="{C1D16FD1-B7B8-4E9F-8790-1889B098B775}" dt="2024-05-05T18:56:03.759" v="581"/>
          <ac:spMkLst>
            <pc:docMk/>
            <pc:sldMk cId="736954845" sldId="276"/>
            <ac:spMk id="37" creationId="{A19E4952-8EC4-3B3C-70E7-A5BEDA2562C8}"/>
          </ac:spMkLst>
        </pc:spChg>
        <pc:spChg chg="mod">
          <ac:chgData name="Arvind Singh Rawat" userId="699f8604-5b78-44b3-b451-9df509642faf" providerId="ADAL" clId="{C1D16FD1-B7B8-4E9F-8790-1889B098B775}" dt="2024-05-05T18:56:03.759" v="581"/>
          <ac:spMkLst>
            <pc:docMk/>
            <pc:sldMk cId="736954845" sldId="276"/>
            <ac:spMk id="38" creationId="{4DAEA91D-4578-D90D-ADD5-91730FA73D62}"/>
          </ac:spMkLst>
        </pc:spChg>
        <pc:spChg chg="add mod">
          <ac:chgData name="Arvind Singh Rawat" userId="699f8604-5b78-44b3-b451-9df509642faf" providerId="ADAL" clId="{C1D16FD1-B7B8-4E9F-8790-1889B098B775}" dt="2024-05-06T10:34:41.338" v="3196" actId="1076"/>
          <ac:spMkLst>
            <pc:docMk/>
            <pc:sldMk cId="736954845" sldId="276"/>
            <ac:spMk id="39" creationId="{6154D902-E1F3-234B-5B09-CAEB40EE96D5}"/>
          </ac:spMkLst>
        </pc:spChg>
        <pc:grpChg chg="add mod">
          <ac:chgData name="Arvind Singh Rawat" userId="699f8604-5b78-44b3-b451-9df509642faf" providerId="ADAL" clId="{C1D16FD1-B7B8-4E9F-8790-1889B098B775}" dt="2024-05-06T10:35:22.255" v="3200" actId="14100"/>
          <ac:grpSpMkLst>
            <pc:docMk/>
            <pc:sldMk cId="736954845" sldId="276"/>
            <ac:grpSpMk id="4" creationId="{B1C48765-2D3E-B763-B6E5-260D170B2057}"/>
          </ac:grpSpMkLst>
        </pc:grpChg>
        <pc:grpChg chg="add mod">
          <ac:chgData name="Arvind Singh Rawat" userId="699f8604-5b78-44b3-b451-9df509642faf" providerId="ADAL" clId="{C1D16FD1-B7B8-4E9F-8790-1889B098B775}" dt="2024-05-06T10:35:25.041" v="3201" actId="14100"/>
          <ac:grpSpMkLst>
            <pc:docMk/>
            <pc:sldMk cId="736954845" sldId="276"/>
            <ac:grpSpMk id="7" creationId="{2E7EAC69-C787-258F-8378-350A77035144}"/>
          </ac:grpSpMkLst>
        </pc:grpChg>
        <pc:grpChg chg="add mod">
          <ac:chgData name="Arvind Singh Rawat" userId="699f8604-5b78-44b3-b451-9df509642faf" providerId="ADAL" clId="{C1D16FD1-B7B8-4E9F-8790-1889B098B775}" dt="2024-05-06T10:35:17.650" v="3199" actId="14100"/>
          <ac:grpSpMkLst>
            <pc:docMk/>
            <pc:sldMk cId="736954845" sldId="276"/>
            <ac:grpSpMk id="10" creationId="{2FCCC08D-486C-7E80-BF2A-7200682C6589}"/>
          </ac:grpSpMkLst>
        </pc:grpChg>
        <pc:grpChg chg="add mod">
          <ac:chgData name="Arvind Singh Rawat" userId="699f8604-5b78-44b3-b451-9df509642faf" providerId="ADAL" clId="{C1D16FD1-B7B8-4E9F-8790-1889B098B775}" dt="2024-05-06T10:34:41.338" v="3196" actId="1076"/>
          <ac:grpSpMkLst>
            <pc:docMk/>
            <pc:sldMk cId="736954845" sldId="276"/>
            <ac:grpSpMk id="13" creationId="{54CAA6F8-C348-2F84-EA83-1C557F98D016}"/>
          </ac:grpSpMkLst>
        </pc:grpChg>
        <pc:grpChg chg="add mod">
          <ac:chgData name="Arvind Singh Rawat" userId="699f8604-5b78-44b3-b451-9df509642faf" providerId="ADAL" clId="{C1D16FD1-B7B8-4E9F-8790-1889B098B775}" dt="2024-05-06T10:34:41.338" v="3196" actId="1076"/>
          <ac:grpSpMkLst>
            <pc:docMk/>
            <pc:sldMk cId="736954845" sldId="276"/>
            <ac:grpSpMk id="16" creationId="{C9B753C4-5FAD-354E-8F84-0EE845F74232}"/>
          </ac:grpSpMkLst>
        </pc:grpChg>
        <pc:grpChg chg="add del mod">
          <ac:chgData name="Arvind Singh Rawat" userId="699f8604-5b78-44b3-b451-9df509642faf" providerId="ADAL" clId="{C1D16FD1-B7B8-4E9F-8790-1889B098B775}" dt="2024-05-05T18:55:42.579" v="575" actId="478"/>
          <ac:grpSpMkLst>
            <pc:docMk/>
            <pc:sldMk cId="736954845" sldId="276"/>
            <ac:grpSpMk id="19" creationId="{1E7E6D22-ED7C-486E-C9FF-1DD732291FD5}"/>
          </ac:grpSpMkLst>
        </pc:grpChg>
        <pc:grpChg chg="add mod">
          <ac:chgData name="Arvind Singh Rawat" userId="699f8604-5b78-44b3-b451-9df509642faf" providerId="ADAL" clId="{C1D16FD1-B7B8-4E9F-8790-1889B098B775}" dt="2024-05-06T10:34:41.338" v="3196" actId="1076"/>
          <ac:grpSpMkLst>
            <pc:docMk/>
            <pc:sldMk cId="736954845" sldId="276"/>
            <ac:grpSpMk id="36" creationId="{767FF8C2-819A-2F10-C4F8-B0F694A99BBA}"/>
          </ac:grpSpMkLst>
        </pc:grpChg>
      </pc:sldChg>
      <pc:sldChg chg="modSp add mod">
        <pc:chgData name="Arvind Singh Rawat" userId="699f8604-5b78-44b3-b451-9df509642faf" providerId="ADAL" clId="{C1D16FD1-B7B8-4E9F-8790-1889B098B775}" dt="2024-05-06T00:04:03.096" v="2789" actId="948"/>
        <pc:sldMkLst>
          <pc:docMk/>
          <pc:sldMk cId="4203141056" sldId="277"/>
        </pc:sldMkLst>
        <pc:spChg chg="mod">
          <ac:chgData name="Arvind Singh Rawat" userId="699f8604-5b78-44b3-b451-9df509642faf" providerId="ADAL" clId="{C1D16FD1-B7B8-4E9F-8790-1889B098B775}" dt="2024-05-05T18:06:59.865" v="230"/>
          <ac:spMkLst>
            <pc:docMk/>
            <pc:sldMk cId="4203141056" sldId="277"/>
            <ac:spMk id="2" creationId="{115E662B-158B-D935-10AC-886B698FB441}"/>
          </ac:spMkLst>
        </pc:spChg>
        <pc:spChg chg="mod">
          <ac:chgData name="Arvind Singh Rawat" userId="699f8604-5b78-44b3-b451-9df509642faf" providerId="ADAL" clId="{C1D16FD1-B7B8-4E9F-8790-1889B098B775}" dt="2024-05-06T00:04:03.096" v="2789" actId="948"/>
          <ac:spMkLst>
            <pc:docMk/>
            <pc:sldMk cId="4203141056" sldId="277"/>
            <ac:spMk id="3" creationId="{920F3CE1-1641-0C56-7D47-247D40162F73}"/>
          </ac:spMkLst>
        </pc:spChg>
      </pc:sldChg>
      <pc:sldChg chg="modSp add mod">
        <pc:chgData name="Arvind Singh Rawat" userId="699f8604-5b78-44b3-b451-9df509642faf" providerId="ADAL" clId="{C1D16FD1-B7B8-4E9F-8790-1889B098B775}" dt="2024-05-05T18:07:45.494" v="234"/>
        <pc:sldMkLst>
          <pc:docMk/>
          <pc:sldMk cId="3893437683" sldId="278"/>
        </pc:sldMkLst>
        <pc:spChg chg="mod">
          <ac:chgData name="Arvind Singh Rawat" userId="699f8604-5b78-44b3-b451-9df509642faf" providerId="ADAL" clId="{C1D16FD1-B7B8-4E9F-8790-1889B098B775}" dt="2024-05-05T18:07:31.830" v="233"/>
          <ac:spMkLst>
            <pc:docMk/>
            <pc:sldMk cId="3893437683" sldId="278"/>
            <ac:spMk id="2" creationId="{115E662B-158B-D935-10AC-886B698FB441}"/>
          </ac:spMkLst>
        </pc:spChg>
        <pc:spChg chg="mod">
          <ac:chgData name="Arvind Singh Rawat" userId="699f8604-5b78-44b3-b451-9df509642faf" providerId="ADAL" clId="{C1D16FD1-B7B8-4E9F-8790-1889B098B775}" dt="2024-05-05T18:07:45.494" v="234"/>
          <ac:spMkLst>
            <pc:docMk/>
            <pc:sldMk cId="3893437683" sldId="278"/>
            <ac:spMk id="3" creationId="{920F3CE1-1641-0C56-7D47-247D40162F73}"/>
          </ac:spMkLst>
        </pc:spChg>
      </pc:sldChg>
    </pc:docChg>
  </pc:docChgLst>
  <pc:docChgLst>
    <pc:chgData name="Matthew Vincent Mahon" userId="S::matthew.mahon28@mail.dcu.ie::e46d9cd2-c7b0-4f04-93f1-af84df4fab34" providerId="AD" clId="Web-{6585240C-B5FF-39E9-03B0-3C0B698377DD}"/>
    <pc:docChg chg="modSld">
      <pc:chgData name="Matthew Vincent Mahon" userId="S::matthew.mahon28@mail.dcu.ie::e46d9cd2-c7b0-4f04-93f1-af84df4fab34" providerId="AD" clId="Web-{6585240C-B5FF-39E9-03B0-3C0B698377DD}" dt="2024-05-05T23:30:31.023" v="742" actId="20577"/>
      <pc:docMkLst>
        <pc:docMk/>
      </pc:docMkLst>
      <pc:sldChg chg="modSp">
        <pc:chgData name="Matthew Vincent Mahon" userId="S::matthew.mahon28@mail.dcu.ie::e46d9cd2-c7b0-4f04-93f1-af84df4fab34" providerId="AD" clId="Web-{6585240C-B5FF-39E9-03B0-3C0B698377DD}" dt="2024-05-05T22:39:06.641" v="42" actId="20577"/>
        <pc:sldMkLst>
          <pc:docMk/>
          <pc:sldMk cId="3260220766" sldId="264"/>
        </pc:sldMkLst>
        <pc:spChg chg="mod">
          <ac:chgData name="Matthew Vincent Mahon" userId="S::matthew.mahon28@mail.dcu.ie::e46d9cd2-c7b0-4f04-93f1-af84df4fab34" providerId="AD" clId="Web-{6585240C-B5FF-39E9-03B0-3C0B698377DD}" dt="2024-05-05T22:39:06.641" v="42" actId="20577"/>
          <ac:spMkLst>
            <pc:docMk/>
            <pc:sldMk cId="3260220766" sldId="264"/>
            <ac:spMk id="9" creationId="{EBBD03DD-19E9-3287-B91B-C82947A2C7CF}"/>
          </ac:spMkLst>
        </pc:spChg>
      </pc:sldChg>
      <pc:sldChg chg="addSp delSp modSp">
        <pc:chgData name="Matthew Vincent Mahon" userId="S::matthew.mahon28@mail.dcu.ie::e46d9cd2-c7b0-4f04-93f1-af84df4fab34" providerId="AD" clId="Web-{6585240C-B5FF-39E9-03B0-3C0B698377DD}" dt="2024-05-05T22:56:12.943" v="376" actId="20577"/>
        <pc:sldMkLst>
          <pc:docMk/>
          <pc:sldMk cId="728449967" sldId="275"/>
        </pc:sldMkLst>
        <pc:spChg chg="mod">
          <ac:chgData name="Matthew Vincent Mahon" userId="S::matthew.mahon28@mail.dcu.ie::e46d9cd2-c7b0-4f04-93f1-af84df4fab34" providerId="AD" clId="Web-{6585240C-B5FF-39E9-03B0-3C0B698377DD}" dt="2024-05-05T22:56:12.943" v="376" actId="20577"/>
          <ac:spMkLst>
            <pc:docMk/>
            <pc:sldMk cId="728449967" sldId="275"/>
            <ac:spMk id="3" creationId="{920F3CE1-1641-0C56-7D47-247D40162F73}"/>
          </ac:spMkLst>
        </pc:spChg>
        <pc:picChg chg="add del mod modCrop">
          <ac:chgData name="Matthew Vincent Mahon" userId="S::matthew.mahon28@mail.dcu.ie::e46d9cd2-c7b0-4f04-93f1-af84df4fab34" providerId="AD" clId="Web-{6585240C-B5FF-39E9-03B0-3C0B698377DD}" dt="2024-05-05T22:45:03.027" v="81"/>
          <ac:picMkLst>
            <pc:docMk/>
            <pc:sldMk cId="728449967" sldId="275"/>
            <ac:picMk id="4" creationId="{07ED3097-3E72-C41F-72D2-E54FD0C70CB2}"/>
          </ac:picMkLst>
        </pc:picChg>
        <pc:picChg chg="add mod modCrop">
          <ac:chgData name="Matthew Vincent Mahon" userId="S::matthew.mahon28@mail.dcu.ie::e46d9cd2-c7b0-4f04-93f1-af84df4fab34" providerId="AD" clId="Web-{6585240C-B5FF-39E9-03B0-3C0B698377DD}" dt="2024-05-05T22:47:00.922" v="87" actId="1076"/>
          <ac:picMkLst>
            <pc:docMk/>
            <pc:sldMk cId="728449967" sldId="275"/>
            <ac:picMk id="5" creationId="{A805F2BE-4860-A85D-0FAE-75CDA833F25F}"/>
          </ac:picMkLst>
        </pc:picChg>
        <pc:picChg chg="add mod">
          <ac:chgData name="Matthew Vincent Mahon" userId="S::matthew.mahon28@mail.dcu.ie::e46d9cd2-c7b0-4f04-93f1-af84df4fab34" providerId="AD" clId="Web-{6585240C-B5FF-39E9-03B0-3C0B698377DD}" dt="2024-05-05T22:47:06.422" v="89" actId="14100"/>
          <ac:picMkLst>
            <pc:docMk/>
            <pc:sldMk cId="728449967" sldId="275"/>
            <ac:picMk id="6" creationId="{C6CA3C70-5792-73EB-353C-B2D9AE54867F}"/>
          </ac:picMkLst>
        </pc:picChg>
      </pc:sldChg>
      <pc:sldChg chg="modSp">
        <pc:chgData name="Matthew Vincent Mahon" userId="S::matthew.mahon28@mail.dcu.ie::e46d9cd2-c7b0-4f04-93f1-af84df4fab34" providerId="AD" clId="Web-{6585240C-B5FF-39E9-03B0-3C0B698377DD}" dt="2024-05-05T23:19:57.550" v="565" actId="20577"/>
        <pc:sldMkLst>
          <pc:docMk/>
          <pc:sldMk cId="736954845" sldId="276"/>
        </pc:sldMkLst>
        <pc:spChg chg="mod">
          <ac:chgData name="Matthew Vincent Mahon" userId="S::matthew.mahon28@mail.dcu.ie::e46d9cd2-c7b0-4f04-93f1-af84df4fab34" providerId="AD" clId="Web-{6585240C-B5FF-39E9-03B0-3C0B698377DD}" dt="2024-05-05T22:59:36.293" v="394" actId="20577"/>
          <ac:spMkLst>
            <pc:docMk/>
            <pc:sldMk cId="736954845" sldId="276"/>
            <ac:spMk id="28" creationId="{FC526BC1-5851-80D9-4BB1-E2E714A73000}"/>
          </ac:spMkLst>
        </pc:spChg>
        <pc:spChg chg="mod">
          <ac:chgData name="Matthew Vincent Mahon" userId="S::matthew.mahon28@mail.dcu.ie::e46d9cd2-c7b0-4f04-93f1-af84df4fab34" providerId="AD" clId="Web-{6585240C-B5FF-39E9-03B0-3C0B698377DD}" dt="2024-05-05T23:01:08.577" v="426" actId="20577"/>
          <ac:spMkLst>
            <pc:docMk/>
            <pc:sldMk cId="736954845" sldId="276"/>
            <ac:spMk id="29" creationId="{FE76C82D-75FF-9498-9F8A-87F210762E9A}"/>
          </ac:spMkLst>
        </pc:spChg>
        <pc:spChg chg="mod">
          <ac:chgData name="Matthew Vincent Mahon" userId="S::matthew.mahon28@mail.dcu.ie::e46d9cd2-c7b0-4f04-93f1-af84df4fab34" providerId="AD" clId="Web-{6585240C-B5FF-39E9-03B0-3C0B698377DD}" dt="2024-05-05T23:07:40.886" v="522" actId="20577"/>
          <ac:spMkLst>
            <pc:docMk/>
            <pc:sldMk cId="736954845" sldId="276"/>
            <ac:spMk id="30" creationId="{486B83E4-2513-7CCC-812D-C037E882D14C}"/>
          </ac:spMkLst>
        </pc:spChg>
        <pc:spChg chg="mod">
          <ac:chgData name="Matthew Vincent Mahon" userId="S::matthew.mahon28@mail.dcu.ie::e46d9cd2-c7b0-4f04-93f1-af84df4fab34" providerId="AD" clId="Web-{6585240C-B5FF-39E9-03B0-3C0B698377DD}" dt="2024-05-05T23:08:45.341" v="552" actId="20577"/>
          <ac:spMkLst>
            <pc:docMk/>
            <pc:sldMk cId="736954845" sldId="276"/>
            <ac:spMk id="31" creationId="{DDB71B8D-F94D-6DCA-81D9-8A36CEEAF580}"/>
          </ac:spMkLst>
        </pc:spChg>
        <pc:spChg chg="mod">
          <ac:chgData name="Matthew Vincent Mahon" userId="S::matthew.mahon28@mail.dcu.ie::e46d9cd2-c7b0-4f04-93f1-af84df4fab34" providerId="AD" clId="Web-{6585240C-B5FF-39E9-03B0-3C0B698377DD}" dt="2024-05-05T23:09:44.296" v="563" actId="14100"/>
          <ac:spMkLst>
            <pc:docMk/>
            <pc:sldMk cId="736954845" sldId="276"/>
            <ac:spMk id="32" creationId="{9476456F-A4CC-F2A1-3971-C1AF16A32952}"/>
          </ac:spMkLst>
        </pc:spChg>
        <pc:spChg chg="mod">
          <ac:chgData name="Matthew Vincent Mahon" userId="S::matthew.mahon28@mail.dcu.ie::e46d9cd2-c7b0-4f04-93f1-af84df4fab34" providerId="AD" clId="Web-{6585240C-B5FF-39E9-03B0-3C0B698377DD}" dt="2024-05-05T23:01:43.516" v="429" actId="20577"/>
          <ac:spMkLst>
            <pc:docMk/>
            <pc:sldMk cId="736954845" sldId="276"/>
            <ac:spMk id="33" creationId="{BAD3191F-B67A-04AA-D785-CD06084304B2}"/>
          </ac:spMkLst>
        </pc:spChg>
        <pc:spChg chg="mod">
          <ac:chgData name="Matthew Vincent Mahon" userId="S::matthew.mahon28@mail.dcu.ie::e46d9cd2-c7b0-4f04-93f1-af84df4fab34" providerId="AD" clId="Web-{6585240C-B5FF-39E9-03B0-3C0B698377DD}" dt="2024-05-05T23:15:30.588" v="564" actId="20577"/>
          <ac:spMkLst>
            <pc:docMk/>
            <pc:sldMk cId="736954845" sldId="276"/>
            <ac:spMk id="34" creationId="{13931758-41EC-D557-BB79-6855C709609C}"/>
          </ac:spMkLst>
        </pc:spChg>
        <pc:spChg chg="mod">
          <ac:chgData name="Matthew Vincent Mahon" userId="S::matthew.mahon28@mail.dcu.ie::e46d9cd2-c7b0-4f04-93f1-af84df4fab34" providerId="AD" clId="Web-{6585240C-B5FF-39E9-03B0-3C0B698377DD}" dt="2024-05-05T23:19:57.550" v="565" actId="20577"/>
          <ac:spMkLst>
            <pc:docMk/>
            <pc:sldMk cId="736954845" sldId="276"/>
            <ac:spMk id="39" creationId="{6154D902-E1F3-234B-5B09-CAEB40EE96D5}"/>
          </ac:spMkLst>
        </pc:spChg>
      </pc:sldChg>
      <pc:sldChg chg="modSp">
        <pc:chgData name="Matthew Vincent Mahon" userId="S::matthew.mahon28@mail.dcu.ie::e46d9cd2-c7b0-4f04-93f1-af84df4fab34" providerId="AD" clId="Web-{6585240C-B5FF-39E9-03B0-3C0B698377DD}" dt="2024-05-05T23:30:31.023" v="742" actId="20577"/>
        <pc:sldMkLst>
          <pc:docMk/>
          <pc:sldMk cId="4203141056" sldId="277"/>
        </pc:sldMkLst>
        <pc:spChg chg="mod">
          <ac:chgData name="Matthew Vincent Mahon" userId="S::matthew.mahon28@mail.dcu.ie::e46d9cd2-c7b0-4f04-93f1-af84df4fab34" providerId="AD" clId="Web-{6585240C-B5FF-39E9-03B0-3C0B698377DD}" dt="2024-05-05T23:30:31.023" v="742" actId="20577"/>
          <ac:spMkLst>
            <pc:docMk/>
            <pc:sldMk cId="4203141056" sldId="277"/>
            <ac:spMk id="3" creationId="{920F3CE1-1641-0C56-7D47-247D40162F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B871E-721C-4137-B90D-EC1E3F6C4192}" type="datetimeFigureOut">
              <a:rPr lang="en-IE" smtClean="0"/>
              <a:t>06/05/2024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02D3A-9B06-43FD-83BC-1B3BD26D43B8}" type="slidenum">
              <a:rPr lang="en-IE" smtClean="0"/>
              <a:t>‹#›</a:t>
            </a:fld>
            <a:endParaRPr lang="en-IE"/>
          </a:p>
        </p:txBody>
      </p:sp>
    </p:spTree>
    <p:extLst>
      <p:ext uri="{BB962C8B-B14F-4D97-AF65-F5344CB8AC3E}">
        <p14:creationId xmlns:p14="http://schemas.microsoft.com/office/powerpoint/2010/main" val="413747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 My name is Arvind, and this is Matthew.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project advisor for our final year project is Hossein.</a:t>
            </a:r>
          </a:p>
        </p:txBody>
      </p:sp>
      <p:sp>
        <p:nvSpPr>
          <p:cNvPr id="4" name="Slide Number Placeholder 3"/>
          <p:cNvSpPr>
            <a:spLocks noGrp="1"/>
          </p:cNvSpPr>
          <p:nvPr>
            <p:ph type="sldNum" sz="quarter" idx="5"/>
          </p:nvPr>
        </p:nvSpPr>
        <p:spPr/>
        <p:txBody>
          <a:bodyPr/>
          <a:lstStyle/>
          <a:p>
            <a:fld id="{2E102D3A-9B06-43FD-83BC-1B3BD26D43B8}" type="slidenum">
              <a:rPr lang="en-IE" smtClean="0"/>
              <a:t>1</a:t>
            </a:fld>
            <a:endParaRPr lang="en-IE"/>
          </a:p>
        </p:txBody>
      </p:sp>
    </p:spTree>
    <p:extLst>
      <p:ext uri="{BB962C8B-B14F-4D97-AF65-F5344CB8AC3E}">
        <p14:creationId xmlns:p14="http://schemas.microsoft.com/office/powerpoint/2010/main" val="23815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0" latinLnBrk="0" hangingPunct="0"/>
            <a:r>
              <a:rPr lang="en-US" sz="1200" dirty="0"/>
              <a:t>We have developed the driving test preparation mobile app called “RoadReady” which simplifies the journey for a learner to become a licensed driver. Our app offers an intuitive platform for learning the rules and regulations of the road as well as allowing users to prepare for their theory test. </a:t>
            </a:r>
          </a:p>
          <a:p>
            <a:pPr algn="l" eaLnBrk="0" latinLnBrk="0" hangingPunct="0"/>
            <a:endParaRPr lang="en-US" sz="1200" dirty="0"/>
          </a:p>
          <a:p>
            <a:pPr algn="l" eaLnBrk="0" latinLnBrk="0" hangingPunct="0"/>
            <a:r>
              <a:rPr lang="en-US" sz="1200" dirty="0"/>
              <a:t>We have developed the app with a focus on user experience, to ensure they successfully pass their theory test,  while instilling safe driving habits for life.</a:t>
            </a:r>
          </a:p>
        </p:txBody>
      </p:sp>
      <p:sp>
        <p:nvSpPr>
          <p:cNvPr id="4" name="Slide Number Placeholder 3"/>
          <p:cNvSpPr>
            <a:spLocks noGrp="1"/>
          </p:cNvSpPr>
          <p:nvPr>
            <p:ph type="sldNum" sz="quarter" idx="5"/>
          </p:nvPr>
        </p:nvSpPr>
        <p:spPr/>
        <p:txBody>
          <a:bodyPr/>
          <a:lstStyle/>
          <a:p>
            <a:fld id="{2E102D3A-9B06-43FD-83BC-1B3BD26D43B8}" type="slidenum">
              <a:rPr lang="en-IE" smtClean="0"/>
              <a:t>2</a:t>
            </a:fld>
            <a:endParaRPr lang="en-IE"/>
          </a:p>
        </p:txBody>
      </p:sp>
    </p:spTree>
    <p:extLst>
      <p:ext uri="{BB962C8B-B14F-4D97-AF65-F5344CB8AC3E}">
        <p14:creationId xmlns:p14="http://schemas.microsoft.com/office/powerpoint/2010/main" val="340870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IE" dirty="0"/>
              <a:t>Before deciding on the app, we discussed some problems learners face during their driving test and theory test preparation. We mainly did this by asking a handful of students from our class. Our findings were:</a:t>
            </a:r>
          </a:p>
          <a:p>
            <a:pPr>
              <a:buFont typeface="Arial" panose="020B0604020202020204" pitchFamily="34" charset="0"/>
              <a:buNone/>
            </a:pPr>
            <a:endParaRPr lang="en-GB" dirty="0"/>
          </a:p>
          <a:p>
            <a:pPr marL="228600" indent="-228600">
              <a:buFont typeface="Arial" panose="020B0604020202020204" pitchFamily="34" charset="0"/>
              <a:buAutoNum type="arabicParenR"/>
            </a:pPr>
            <a:r>
              <a:rPr lang="en-GB" b="1" dirty="0"/>
              <a:t>High Failure Rates</a:t>
            </a:r>
            <a:r>
              <a:rPr lang="en-GB" dirty="0"/>
              <a:t>: With an overall average driving test pass rate of 53.2%, many learners require multiple attempts to pass, indicating a need for more comprehensive preparation tools.</a:t>
            </a:r>
          </a:p>
          <a:p>
            <a:pPr marL="228600" indent="-228600">
              <a:buFont typeface="Arial" panose="020B0604020202020204" pitchFamily="34" charset="0"/>
              <a:buAutoNum type="arabicParenR"/>
            </a:pPr>
            <a:endParaRPr lang="en-GB" dirty="0"/>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GB" b="1" i="0" dirty="0">
                <a:solidFill>
                  <a:srgbClr val="111111"/>
                </a:solidFill>
                <a:effectLst/>
                <a:highlight>
                  <a:srgbClr val="F7F7F7"/>
                </a:highlight>
                <a:latin typeface="-apple-system"/>
              </a:rPr>
              <a:t>Limited Practice Resources</a:t>
            </a:r>
            <a:r>
              <a:rPr lang="en-GB" b="0" i="0" dirty="0">
                <a:solidFill>
                  <a:srgbClr val="111111"/>
                </a:solidFill>
                <a:effectLst/>
                <a:highlight>
                  <a:srgbClr val="F7F7F7"/>
                </a:highlight>
                <a:latin typeface="-apple-system"/>
              </a:rPr>
              <a:t>: Learners lack access to practice routes and real-time navigation for their local test centres, which are crucial for practical test preparation.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endParaRPr lang="en-GB" b="0" i="0" dirty="0">
              <a:solidFill>
                <a:srgbClr val="111111"/>
              </a:solidFill>
              <a:effectLst/>
              <a:highlight>
                <a:srgbClr val="F7F7F7"/>
              </a:highlight>
              <a:latin typeface="-apple-system"/>
            </a:endParaRPr>
          </a:p>
          <a:p>
            <a:pPr marL="228600" indent="-228600">
              <a:buFont typeface="Arial" panose="020B0604020202020204" pitchFamily="34" charset="0"/>
              <a:buAutoNum type="arabicParenR"/>
            </a:pPr>
            <a:r>
              <a:rPr lang="en-GB" b="1" i="0" dirty="0">
                <a:solidFill>
                  <a:srgbClr val="111111"/>
                </a:solidFill>
                <a:effectLst/>
                <a:highlight>
                  <a:srgbClr val="F7F7F7"/>
                </a:highlight>
                <a:latin typeface="-apple-system"/>
              </a:rPr>
              <a:t>Comprehensive Learning Approach</a:t>
            </a:r>
            <a:r>
              <a:rPr lang="en-GB" b="0" i="0" dirty="0">
                <a:solidFill>
                  <a:srgbClr val="111111"/>
                </a:solidFill>
                <a:effectLst/>
                <a:highlight>
                  <a:srgbClr val="F7F7F7"/>
                </a:highlight>
                <a:latin typeface="-apple-system"/>
              </a:rPr>
              <a:t>: Existing apps offer either theory or practical driving assistance, not both, leaving a gap for an all-in-one solution.</a:t>
            </a:r>
          </a:p>
          <a:p>
            <a:pPr marL="228600" indent="-228600">
              <a:buFont typeface="Arial" panose="020B0604020202020204" pitchFamily="34" charset="0"/>
              <a:buAutoNum type="arabicParenR"/>
            </a:pPr>
            <a:endParaRPr lang="en-GB" b="0" i="0" dirty="0">
              <a:solidFill>
                <a:srgbClr val="111111"/>
              </a:solidFill>
              <a:effectLst/>
              <a:highlight>
                <a:srgbClr val="F7F7F7"/>
              </a:highlight>
              <a:latin typeface="-apple-system"/>
            </a:endParaRPr>
          </a:p>
          <a:p>
            <a:pPr marL="228600" indent="-228600">
              <a:buFont typeface="Arial" panose="020B0604020202020204" pitchFamily="34" charset="0"/>
              <a:buAutoNum type="arabicParenR"/>
            </a:pPr>
            <a:r>
              <a:rPr lang="en-GB" b="1" dirty="0"/>
              <a:t>Long Waiting Times</a:t>
            </a:r>
            <a:r>
              <a:rPr lang="en-GB" dirty="0"/>
              <a:t>: Learner drivers often face long waiting times for both theory and practical driving tests, leading to delays in obtaining a license.</a:t>
            </a:r>
          </a:p>
        </p:txBody>
      </p:sp>
      <p:sp>
        <p:nvSpPr>
          <p:cNvPr id="4" name="Slide Number Placeholder 3"/>
          <p:cNvSpPr>
            <a:spLocks noGrp="1"/>
          </p:cNvSpPr>
          <p:nvPr>
            <p:ph type="sldNum" sz="quarter" idx="5"/>
          </p:nvPr>
        </p:nvSpPr>
        <p:spPr/>
        <p:txBody>
          <a:bodyPr/>
          <a:lstStyle/>
          <a:p>
            <a:fld id="{2E102D3A-9B06-43FD-83BC-1B3BD26D43B8}" type="slidenum">
              <a:rPr lang="en-IE" smtClean="0"/>
              <a:t>3</a:t>
            </a:fld>
            <a:endParaRPr lang="en-IE"/>
          </a:p>
        </p:txBody>
      </p:sp>
    </p:spTree>
    <p:extLst>
      <p:ext uri="{BB962C8B-B14F-4D97-AF65-F5344CB8AC3E}">
        <p14:creationId xmlns:p14="http://schemas.microsoft.com/office/powerpoint/2010/main" val="100057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dirty="0">
                <a:solidFill>
                  <a:srgbClr val="111111"/>
                </a:solidFill>
                <a:effectLst/>
                <a:highlight>
                  <a:srgbClr val="F7F7F7"/>
                </a:highlight>
                <a:latin typeface="-apple-system"/>
              </a:rPr>
              <a:t>To solve the issues learners face during the preparation for their driving and theory test we propose the following:</a:t>
            </a:r>
          </a:p>
          <a:p>
            <a:pPr algn="l">
              <a:buFont typeface="Arial" panose="020B0604020202020204" pitchFamily="34" charset="0"/>
              <a:buNone/>
            </a:pPr>
            <a:endParaRPr lang="en-GB" b="0" dirty="0"/>
          </a:p>
          <a:p>
            <a:pPr algn="l">
              <a:buFont typeface="Arial" panose="020B0604020202020204" pitchFamily="34" charset="0"/>
              <a:buChar char="•"/>
            </a:pPr>
            <a:r>
              <a:rPr lang="en-GB" b="1" i="0" dirty="0">
                <a:solidFill>
                  <a:srgbClr val="111111"/>
                </a:solidFill>
                <a:effectLst/>
                <a:highlight>
                  <a:srgbClr val="F7F7F7"/>
                </a:highlight>
                <a:latin typeface="-apple-system"/>
              </a:rPr>
              <a:t> Integrated Learning</a:t>
            </a:r>
            <a:r>
              <a:rPr lang="en-GB" b="0" i="0" dirty="0">
                <a:solidFill>
                  <a:srgbClr val="111111"/>
                </a:solidFill>
                <a:effectLst/>
                <a:highlight>
                  <a:srgbClr val="F7F7F7"/>
                </a:highlight>
                <a:latin typeface="-apple-system"/>
              </a:rPr>
              <a:t>: RoadReady combines theory test preparation with practical driving tools, offering an all-in-one platform that caters to both aspects of driver education.</a:t>
            </a:r>
          </a:p>
          <a:p>
            <a:pPr algn="l">
              <a:buFont typeface="Arial" panose="020B0604020202020204" pitchFamily="34" charset="0"/>
              <a:buChar char="•"/>
            </a:pPr>
            <a:endParaRPr lang="en-GB" b="0" i="0" dirty="0">
              <a:solidFill>
                <a:srgbClr val="111111"/>
              </a:solidFill>
              <a:effectLst/>
              <a:highlight>
                <a:srgbClr val="F7F7F7"/>
              </a:highlight>
              <a:latin typeface="-apple-system"/>
            </a:endParaRPr>
          </a:p>
          <a:p>
            <a:pPr algn="l">
              <a:buFont typeface="Arial" panose="020B0604020202020204" pitchFamily="34" charset="0"/>
              <a:buChar char="•"/>
            </a:pPr>
            <a:r>
              <a:rPr lang="en-GB" b="1" i="0" dirty="0">
                <a:solidFill>
                  <a:srgbClr val="111111"/>
                </a:solidFill>
                <a:effectLst/>
                <a:highlight>
                  <a:srgbClr val="F7F7F7"/>
                </a:highlight>
                <a:latin typeface="-apple-system"/>
              </a:rPr>
              <a:t> Comprehensive Content</a:t>
            </a:r>
            <a:r>
              <a:rPr lang="en-GB" b="0" i="0" dirty="0">
                <a:solidFill>
                  <a:srgbClr val="111111"/>
                </a:solidFill>
                <a:effectLst/>
                <a:highlight>
                  <a:srgbClr val="F7F7F7"/>
                </a:highlight>
                <a:latin typeface="-apple-system"/>
              </a:rPr>
              <a:t>: With a vast database of practice questions, mock exams, and real-time navigation, our app ensures learners are thoroughly prepared, aiming to increase the driving test pass rate.</a:t>
            </a:r>
          </a:p>
          <a:p>
            <a:pPr algn="l">
              <a:buFont typeface="Arial" panose="020B0604020202020204" pitchFamily="34" charset="0"/>
              <a:buChar char="•"/>
            </a:pPr>
            <a:endParaRPr lang="en-GB" b="0" i="0" dirty="0">
              <a:solidFill>
                <a:srgbClr val="111111"/>
              </a:solidFill>
              <a:effectLst/>
              <a:highlight>
                <a:srgbClr val="F7F7F7"/>
              </a:highlight>
              <a:latin typeface="-apple-system"/>
            </a:endParaRPr>
          </a:p>
          <a:p>
            <a:pPr algn="l">
              <a:buFont typeface="Arial" panose="020B0604020202020204" pitchFamily="34" charset="0"/>
              <a:buChar char="•"/>
            </a:pPr>
            <a:r>
              <a:rPr lang="en-GB" b="1" i="0" dirty="0">
                <a:solidFill>
                  <a:srgbClr val="111111"/>
                </a:solidFill>
                <a:effectLst/>
                <a:highlight>
                  <a:srgbClr val="F7F7F7"/>
                </a:highlight>
                <a:latin typeface="-apple-system"/>
              </a:rPr>
              <a:t> Real-Time Navigation</a:t>
            </a:r>
            <a:r>
              <a:rPr lang="en-GB" b="0" i="0" dirty="0">
                <a:solidFill>
                  <a:srgbClr val="111111"/>
                </a:solidFill>
                <a:effectLst/>
                <a:highlight>
                  <a:srgbClr val="F7F7F7"/>
                </a:highlight>
                <a:latin typeface="-apple-system"/>
              </a:rPr>
              <a:t>: The upcoming live navigation feature will allow learners to practice on actual test routes, providing a realistic experience and reducing the need for repeated practical tests.</a:t>
            </a:r>
          </a:p>
          <a:p>
            <a:pPr algn="l">
              <a:buFont typeface="Arial" panose="020B0604020202020204" pitchFamily="34" charset="0"/>
              <a:buChar char="•"/>
            </a:pPr>
            <a:endParaRPr lang="en-GB" b="0" i="0" dirty="0">
              <a:solidFill>
                <a:srgbClr val="111111"/>
              </a:solidFill>
              <a:effectLst/>
              <a:highlight>
                <a:srgbClr val="F7F7F7"/>
              </a:highlight>
              <a:latin typeface="-apple-system"/>
            </a:endParaRPr>
          </a:p>
          <a:p>
            <a:pPr algn="l">
              <a:buFont typeface="Arial" panose="020B0604020202020204" pitchFamily="34" charset="0"/>
              <a:buChar char="•"/>
            </a:pPr>
            <a:r>
              <a:rPr lang="en-GB" b="1" i="0" dirty="0">
                <a:solidFill>
                  <a:srgbClr val="111111"/>
                </a:solidFill>
                <a:effectLst/>
                <a:highlight>
                  <a:srgbClr val="F7F7F7"/>
                </a:highlight>
                <a:latin typeface="-apple-system"/>
              </a:rPr>
              <a:t>Efficiency and Convenience</a:t>
            </a:r>
            <a:r>
              <a:rPr lang="en-GB" b="0" i="0" dirty="0">
                <a:solidFill>
                  <a:srgbClr val="111111"/>
                </a:solidFill>
                <a:effectLst/>
                <a:highlight>
                  <a:srgbClr val="F7F7F7"/>
                </a:highlight>
                <a:latin typeface="-apple-system"/>
              </a:rPr>
              <a:t>: By facilitating at-home study and route practice, RoadReady minimizes the impact of long waiting times, allowing learners to make the most of their preparation period. RoadReady not only fills the current market gap but also empowers learners with the knowledge and confidence needed to pass their driving tests and become safe, responsible drivers.</a:t>
            </a:r>
          </a:p>
        </p:txBody>
      </p:sp>
      <p:sp>
        <p:nvSpPr>
          <p:cNvPr id="4" name="Slide Number Placeholder 3"/>
          <p:cNvSpPr>
            <a:spLocks noGrp="1"/>
          </p:cNvSpPr>
          <p:nvPr>
            <p:ph type="sldNum" sz="quarter" idx="5"/>
          </p:nvPr>
        </p:nvSpPr>
        <p:spPr/>
        <p:txBody>
          <a:bodyPr/>
          <a:lstStyle/>
          <a:p>
            <a:fld id="{2E102D3A-9B06-43FD-83BC-1B3BD26D43B8}" type="slidenum">
              <a:rPr lang="en-IE" smtClean="0"/>
              <a:t>4</a:t>
            </a:fld>
            <a:endParaRPr lang="en-IE"/>
          </a:p>
        </p:txBody>
      </p:sp>
    </p:spTree>
    <p:extLst>
      <p:ext uri="{BB962C8B-B14F-4D97-AF65-F5344CB8AC3E}">
        <p14:creationId xmlns:p14="http://schemas.microsoft.com/office/powerpoint/2010/main" val="211659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GB" b="0" i="0" dirty="0">
                <a:solidFill>
                  <a:srgbClr val="111111"/>
                </a:solidFill>
                <a:effectLst/>
                <a:highlight>
                  <a:srgbClr val="F7F7F7"/>
                </a:highlight>
                <a:latin typeface="-apple-system"/>
              </a:rPr>
              <a:t>the current functionality we have in our app is as follows:</a:t>
            </a:r>
          </a:p>
          <a:p>
            <a:pPr algn="l">
              <a:buFont typeface="+mj-lt"/>
              <a:buNone/>
            </a:pPr>
            <a:endParaRPr lang="en-GB" b="1" i="0" dirty="0">
              <a:solidFill>
                <a:srgbClr val="111111"/>
              </a:solidFill>
              <a:effectLst/>
              <a:highlight>
                <a:srgbClr val="F7F7F7"/>
              </a:highlight>
              <a:latin typeface="-apple-system"/>
            </a:endParaRPr>
          </a:p>
          <a:p>
            <a:pPr algn="l">
              <a:buFont typeface="+mj-lt"/>
              <a:buAutoNum type="arabicPeriod"/>
            </a:pPr>
            <a:r>
              <a:rPr lang="en-GB" b="1" i="0" dirty="0">
                <a:solidFill>
                  <a:srgbClr val="111111"/>
                </a:solidFill>
                <a:effectLst/>
                <a:highlight>
                  <a:srgbClr val="F7F7F7"/>
                </a:highlight>
                <a:latin typeface="-apple-system"/>
              </a:rPr>
              <a:t>Theory Test Preparation</a:t>
            </a:r>
            <a:r>
              <a:rPr lang="en-GB" b="0" i="0" dirty="0">
                <a:solidFill>
                  <a:srgbClr val="111111"/>
                </a:solidFill>
                <a:effectLst/>
                <a:highlight>
                  <a:srgbClr val="F7F7F7"/>
                </a:highlight>
                <a:latin typeface="-apple-system"/>
              </a:rPr>
              <a:t>: The core feature that offers a comprehensive set of practice questions and mock exams to help users prepare for the theory test.</a:t>
            </a:r>
          </a:p>
          <a:p>
            <a:pPr algn="l">
              <a:buFont typeface="+mj-lt"/>
              <a:buAutoNum type="arabicPeriod"/>
            </a:pPr>
            <a:r>
              <a:rPr lang="en-GB" b="1" i="0" dirty="0">
                <a:solidFill>
                  <a:srgbClr val="111111"/>
                </a:solidFill>
                <a:effectLst/>
                <a:highlight>
                  <a:srgbClr val="F7F7F7"/>
                </a:highlight>
                <a:latin typeface="-apple-system"/>
              </a:rPr>
              <a:t>Performance Tracking</a:t>
            </a:r>
            <a:r>
              <a:rPr lang="en-GB" b="0" i="0" dirty="0">
                <a:solidFill>
                  <a:srgbClr val="111111"/>
                </a:solidFill>
                <a:effectLst/>
                <a:highlight>
                  <a:srgbClr val="F7F7F7"/>
                </a:highlight>
                <a:latin typeface="-apple-system"/>
              </a:rPr>
              <a:t>: A feature that records users’ scores and progress over time, providing insights into their strengths and areas for improvement.</a:t>
            </a:r>
          </a:p>
          <a:p>
            <a:pPr algn="l">
              <a:buFont typeface="+mj-lt"/>
              <a:buAutoNum type="arabicPeriod"/>
            </a:pPr>
            <a:r>
              <a:rPr lang="en-GB" b="1" i="0" dirty="0">
                <a:solidFill>
                  <a:srgbClr val="111111"/>
                </a:solidFill>
                <a:effectLst/>
                <a:highlight>
                  <a:srgbClr val="F7F7F7"/>
                </a:highlight>
                <a:latin typeface="-apple-system"/>
              </a:rPr>
              <a:t>User Profile Management</a:t>
            </a:r>
            <a:r>
              <a:rPr lang="en-GB" b="0" i="0" dirty="0">
                <a:solidFill>
                  <a:srgbClr val="111111"/>
                </a:solidFill>
                <a:effectLst/>
                <a:highlight>
                  <a:srgbClr val="F7F7F7"/>
                </a:highlight>
                <a:latin typeface="-apple-system"/>
              </a:rPr>
              <a:t>: Allows users to create and manage their profiles, including updating personal details and managing account settings.</a:t>
            </a:r>
          </a:p>
          <a:p>
            <a:pPr algn="l">
              <a:buFont typeface="+mj-lt"/>
              <a:buAutoNum type="arabicPeriod"/>
            </a:pPr>
            <a:r>
              <a:rPr lang="en-GB" b="1" i="0" dirty="0">
                <a:solidFill>
                  <a:srgbClr val="111111"/>
                </a:solidFill>
                <a:effectLst/>
                <a:highlight>
                  <a:srgbClr val="F7F7F7"/>
                </a:highlight>
                <a:latin typeface="-apple-system"/>
              </a:rPr>
              <a:t>Educational Resources</a:t>
            </a:r>
            <a:r>
              <a:rPr lang="en-GB" b="0" i="0" dirty="0">
                <a:solidFill>
                  <a:srgbClr val="111111"/>
                </a:solidFill>
                <a:effectLst/>
                <a:highlight>
                  <a:srgbClr val="F7F7F7"/>
                </a:highlight>
                <a:latin typeface="-apple-system"/>
              </a:rPr>
              <a:t>: Direct links to official RSA resources and guidelines, ensuring users have access to accurate and current information.</a:t>
            </a:r>
          </a:p>
          <a:p>
            <a:pPr algn="l">
              <a:buFont typeface="+mj-lt"/>
              <a:buNone/>
            </a:pPr>
            <a:endParaRPr lang="en-GB" b="0" i="0" dirty="0">
              <a:solidFill>
                <a:srgbClr val="111111"/>
              </a:solidFill>
              <a:effectLst/>
              <a:highlight>
                <a:srgbClr val="F7F7F7"/>
              </a:highlight>
              <a:latin typeface="-apple-system"/>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5</a:t>
            </a:fld>
            <a:endParaRPr lang="en-IE"/>
          </a:p>
        </p:txBody>
      </p:sp>
    </p:spTree>
    <p:extLst>
      <p:ext uri="{BB962C8B-B14F-4D97-AF65-F5344CB8AC3E}">
        <p14:creationId xmlns:p14="http://schemas.microsoft.com/office/powerpoint/2010/main" val="4024232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0" latinLnBrk="0" hangingPunct="0"/>
            <a:r>
              <a:rPr lang="en-GB" dirty="0">
                <a:cs typeface="Poppins Light"/>
              </a:rPr>
              <a:t>We followed the design techniques from “UI design and Implementation” module from 3</a:t>
            </a:r>
            <a:r>
              <a:rPr lang="en-GB" baseline="30000" dirty="0">
                <a:cs typeface="Poppins Light"/>
              </a:rPr>
              <a:t>rd</a:t>
            </a:r>
            <a:r>
              <a:rPr lang="en-GB" dirty="0">
                <a:cs typeface="Poppins Light"/>
              </a:rPr>
              <a:t> year:</a:t>
            </a:r>
          </a:p>
          <a:p>
            <a:pPr algn="l" eaLnBrk="0" latinLnBrk="0" hangingPunct="0"/>
            <a:endParaRPr lang="en-GB" dirty="0">
              <a:cs typeface="Poppins Light"/>
            </a:endParaRPr>
          </a:p>
          <a:p>
            <a:pPr marL="171450" indent="-171450" algn="l" eaLnBrk="0" latinLnBrk="0" hangingPunct="0">
              <a:buFont typeface="Arial" panose="020B0604020202020204" pitchFamily="34" charset="0"/>
              <a:buChar char="•"/>
            </a:pPr>
            <a:r>
              <a:rPr lang="en-GB" b="0" dirty="0">
                <a:cs typeface="Poppins Light"/>
              </a:rPr>
              <a:t>We were </a:t>
            </a:r>
            <a:r>
              <a:rPr lang="en-GB" b="1" dirty="0">
                <a:cs typeface="Poppins Light"/>
              </a:rPr>
              <a:t>consistent</a:t>
            </a:r>
            <a:r>
              <a:rPr lang="en-GB" b="0" dirty="0">
                <a:cs typeface="Poppins Light"/>
              </a:rPr>
              <a:t> with our design, ensuring the UI elements like buttons, fonts and colour styles were consistent across all screens. This consistency helps users become familiar with the app’s interface.</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We used </a:t>
            </a:r>
            <a:r>
              <a:rPr lang="en-GB" b="1" dirty="0">
                <a:cs typeface="Poppins Light"/>
              </a:rPr>
              <a:t>simple and natural dialogue </a:t>
            </a:r>
            <a:r>
              <a:rPr lang="en-GB" b="0" dirty="0">
                <a:cs typeface="Poppins Light"/>
              </a:rPr>
              <a:t>by concentrating on delivering content with the least amount of user effort, avoiding complex instructions, words etc. </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We </a:t>
            </a:r>
            <a:r>
              <a:rPr lang="en-GB" b="1" dirty="0">
                <a:cs typeface="Poppins Light"/>
              </a:rPr>
              <a:t>provide informative feedback </a:t>
            </a:r>
            <a:r>
              <a:rPr lang="en-GB" b="0" dirty="0">
                <a:cs typeface="Poppins Light"/>
              </a:rPr>
              <a:t>for each action the user performs</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The app </a:t>
            </a:r>
            <a:r>
              <a:rPr lang="en-GB" b="1" dirty="0">
                <a:cs typeface="Poppins Light"/>
              </a:rPr>
              <a:t>reduces user’s memory load </a:t>
            </a:r>
            <a:r>
              <a:rPr lang="en-GB" b="0" dirty="0">
                <a:cs typeface="Poppins Light"/>
              </a:rPr>
              <a:t>as they don’t have to remember information from one area of the app to get to another area. </a:t>
            </a:r>
            <a:r>
              <a:rPr lang="en-GB" b="0" dirty="0" err="1">
                <a:cs typeface="Poppins Light"/>
              </a:rPr>
              <a:t>E.g</a:t>
            </a:r>
            <a:r>
              <a:rPr lang="en-GB" b="0" dirty="0">
                <a:cs typeface="Poppins Light"/>
              </a:rPr>
              <a:t> the app can be navigated from both the side menu and bottom navigation.</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We </a:t>
            </a:r>
            <a:r>
              <a:rPr lang="en-GB" b="1" dirty="0">
                <a:cs typeface="Poppins Light"/>
              </a:rPr>
              <a:t>provided shortcuts for frequent use</a:t>
            </a:r>
            <a:r>
              <a:rPr lang="en-GB" b="0" dirty="0">
                <a:cs typeface="Poppins Light"/>
              </a:rPr>
              <a:t>. For example, we made it easy for a user to sign out from the side menu instead of the user having to go to the profile page.</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The </a:t>
            </a:r>
            <a:r>
              <a:rPr lang="en-GB" b="1" dirty="0">
                <a:cs typeface="Poppins Light"/>
              </a:rPr>
              <a:t>error messages are displayed clearly </a:t>
            </a:r>
            <a:r>
              <a:rPr lang="en-GB" b="0" dirty="0">
                <a:cs typeface="Poppins Light"/>
              </a:rPr>
              <a:t>for example when a user types in an incorrect password they get a popup saying invalid email/password.</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1" dirty="0">
                <a:cs typeface="Poppins Light"/>
              </a:rPr>
              <a:t>Potential user errors are avoided </a:t>
            </a:r>
            <a:r>
              <a:rPr lang="en-GB" b="0" dirty="0">
                <a:cs typeface="Poppins Light"/>
              </a:rPr>
              <a:t>as our app includes confirm actions for example </a:t>
            </a:r>
            <a:r>
              <a:rPr lang="en-GB" b="0">
                <a:cs typeface="Poppins Light"/>
              </a:rPr>
              <a:t>when quitting </a:t>
            </a:r>
            <a:r>
              <a:rPr lang="en-GB" b="0" dirty="0">
                <a:cs typeface="Poppins Light"/>
              </a:rPr>
              <a:t>the theory test, they are prompted with a confirmation pop-up.</a:t>
            </a:r>
          </a:p>
          <a:p>
            <a:pPr marL="171450" indent="-171450" algn="l" eaLnBrk="0" latinLnBrk="0" hangingPunct="0">
              <a:buFont typeface="Arial" panose="020B0604020202020204" pitchFamily="34" charset="0"/>
              <a:buChar char="•"/>
            </a:pPr>
            <a:endParaRPr lang="en-GB" b="0" dirty="0">
              <a:cs typeface="Poppins Light"/>
            </a:endParaRPr>
          </a:p>
          <a:p>
            <a:pPr marL="171450" indent="-171450" algn="l" eaLnBrk="0" latinLnBrk="0" hangingPunct="0">
              <a:buFont typeface="Arial" panose="020B0604020202020204" pitchFamily="34" charset="0"/>
              <a:buChar char="•"/>
            </a:pPr>
            <a:r>
              <a:rPr lang="en-GB" b="0" dirty="0">
                <a:cs typeface="Poppins Light"/>
              </a:rPr>
              <a:t>Lastly</a:t>
            </a:r>
            <a:r>
              <a:rPr lang="en-GB" b="1" dirty="0">
                <a:cs typeface="Poppins Light"/>
              </a:rPr>
              <a:t>, users can easily undo actions</a:t>
            </a:r>
            <a:r>
              <a:rPr lang="en-GB" b="0" dirty="0">
                <a:cs typeface="Poppins Light"/>
              </a:rPr>
              <a:t> for example in practice tests, users can change their answers before submitting.</a:t>
            </a:r>
            <a:endParaRPr lang="en-IE" b="1" dirty="0">
              <a:cs typeface="Poppins Light"/>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6</a:t>
            </a:fld>
            <a:endParaRPr lang="en-IE"/>
          </a:p>
        </p:txBody>
      </p:sp>
    </p:spTree>
    <p:extLst>
      <p:ext uri="{BB962C8B-B14F-4D97-AF65-F5344CB8AC3E}">
        <p14:creationId xmlns:p14="http://schemas.microsoft.com/office/powerpoint/2010/main" val="2466814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E102D3A-9B06-43FD-83BC-1B3BD26D43B8}" type="slidenum">
              <a:rPr lang="en-IE" smtClean="0"/>
              <a:t>9</a:t>
            </a:fld>
            <a:endParaRPr lang="en-IE"/>
          </a:p>
        </p:txBody>
      </p:sp>
    </p:spTree>
    <p:extLst>
      <p:ext uri="{BB962C8B-B14F-4D97-AF65-F5344CB8AC3E}">
        <p14:creationId xmlns:p14="http://schemas.microsoft.com/office/powerpoint/2010/main" val="946022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14</a:t>
            </a:fld>
            <a:endParaRPr lang="en-IE"/>
          </a:p>
        </p:txBody>
      </p:sp>
    </p:spTree>
    <p:extLst>
      <p:ext uri="{BB962C8B-B14F-4D97-AF65-F5344CB8AC3E}">
        <p14:creationId xmlns:p14="http://schemas.microsoft.com/office/powerpoint/2010/main" val="337766765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PTMON title">
    <p:spTree>
      <p:nvGrpSpPr>
        <p:cNvPr id="1" name=""/>
        <p:cNvGrpSpPr/>
        <p:nvPr/>
      </p:nvGrpSpPr>
      <p:grpSpPr>
        <a:xfrm>
          <a:off x="0" y="0"/>
          <a:ext cx="0" cy="0"/>
          <a:chOff x="0" y="0"/>
          <a:chExt cx="0" cy="0"/>
        </a:xfrm>
      </p:grpSpPr>
      <p:pic>
        <p:nvPicPr>
          <p:cNvPr id="96" name="Graphic 3">
            <a:hlinkClick r:id="rId2"/>
            <a:extLst>
              <a:ext uri="{FF2B5EF4-FFF2-40B4-BE49-F238E27FC236}">
                <a16:creationId xmlns:a16="http://schemas.microsoft.com/office/drawing/2014/main" id="{3A6D92B0-3F18-4AFF-873E-B17698DB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97" name="TextBox 96">
            <a:extLst>
              <a:ext uri="{FF2B5EF4-FFF2-40B4-BE49-F238E27FC236}">
                <a16:creationId xmlns:a16="http://schemas.microsoft.com/office/drawing/2014/main" id="{9180505A-2B81-4AD2-8491-0D4004B164AA}"/>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12" name="그래픽 11">
            <a:extLst>
              <a:ext uri="{FF2B5EF4-FFF2-40B4-BE49-F238E27FC236}">
                <a16:creationId xmlns:a16="http://schemas.microsoft.com/office/drawing/2014/main" id="{3E1D4035-76E5-4B5B-BD19-144A9A4140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
            <a:ext cx="5829300" cy="2421510"/>
          </a:xfrm>
          <a:prstGeom prst="rect">
            <a:avLst/>
          </a:prstGeom>
        </p:spPr>
      </p:pic>
      <p:pic>
        <p:nvPicPr>
          <p:cNvPr id="38" name="그래픽 37">
            <a:extLst>
              <a:ext uri="{FF2B5EF4-FFF2-40B4-BE49-F238E27FC236}">
                <a16:creationId xmlns:a16="http://schemas.microsoft.com/office/drawing/2014/main" id="{78EBD20B-6A24-42C7-9B02-4293BC0BB0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362700" y="4436490"/>
            <a:ext cx="5829300" cy="2421510"/>
          </a:xfrm>
          <a:prstGeom prst="rect">
            <a:avLst/>
          </a:prstGeom>
        </p:spPr>
      </p:pic>
      <p:pic>
        <p:nvPicPr>
          <p:cNvPr id="52" name="그림 51">
            <a:extLst>
              <a:ext uri="{FF2B5EF4-FFF2-40B4-BE49-F238E27FC236}">
                <a16:creationId xmlns:a16="http://schemas.microsoft.com/office/drawing/2014/main" id="{3F083851-9E4E-41AB-B082-A2E18E39C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100696"/>
            <a:ext cx="5542257" cy="4838925"/>
          </a:xfrm>
          <a:prstGeom prst="rect">
            <a:avLst/>
          </a:prstGeom>
        </p:spPr>
      </p:pic>
      <p:pic>
        <p:nvPicPr>
          <p:cNvPr id="55" name="그림 54">
            <a:extLst>
              <a:ext uri="{FF2B5EF4-FFF2-40B4-BE49-F238E27FC236}">
                <a16:creationId xmlns:a16="http://schemas.microsoft.com/office/drawing/2014/main" id="{018194B8-B6C5-4BEE-9E1A-3C1D0D778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2238212"/>
            <a:ext cx="2480352" cy="4569891"/>
          </a:xfrm>
          <a:prstGeom prst="rect">
            <a:avLst/>
          </a:prstGeom>
        </p:spPr>
      </p:pic>
    </p:spTree>
    <p:extLst>
      <p:ext uri="{BB962C8B-B14F-4D97-AF65-F5344CB8AC3E}">
        <p14:creationId xmlns:p14="http://schemas.microsoft.com/office/powerpoint/2010/main" val="1991773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8">
            <a:extLst>
              <a:ext uri="{FF2B5EF4-FFF2-40B4-BE49-F238E27FC236}">
                <a16:creationId xmlns:a16="http://schemas.microsoft.com/office/drawing/2014/main" id="{715AF43E-6063-4F68-80C9-7D8289060852}"/>
              </a:ext>
            </a:extLst>
          </p:cNvPr>
          <p:cNvSpPr>
            <a:spLocks noGrp="1"/>
          </p:cNvSpPr>
          <p:nvPr>
            <p:ph type="pic" sz="quarter" idx="10" hasCustomPrompt="1"/>
          </p:nvPr>
        </p:nvSpPr>
        <p:spPr>
          <a:xfrm>
            <a:off x="1796206"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2678066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473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PTMON custom">
    <p:bg>
      <p:bgPr>
        <a:solidFill>
          <a:schemeClr val="bg1"/>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0404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E9D-D93C-5348-9F70-BE84E5F763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E"/>
          </a:p>
        </p:txBody>
      </p:sp>
      <p:sp>
        <p:nvSpPr>
          <p:cNvPr id="3" name="Subtitle 2">
            <a:extLst>
              <a:ext uri="{FF2B5EF4-FFF2-40B4-BE49-F238E27FC236}">
                <a16:creationId xmlns:a16="http://schemas.microsoft.com/office/drawing/2014/main" id="{71097970-7CD5-7348-BC61-AEC6E5FC9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E"/>
          </a:p>
        </p:txBody>
      </p:sp>
      <p:sp>
        <p:nvSpPr>
          <p:cNvPr id="4" name="Date Placeholder 3">
            <a:extLst>
              <a:ext uri="{FF2B5EF4-FFF2-40B4-BE49-F238E27FC236}">
                <a16:creationId xmlns:a16="http://schemas.microsoft.com/office/drawing/2014/main" id="{86141424-954F-AE43-B709-267E26C6C0BA}"/>
              </a:ext>
            </a:extLst>
          </p:cNvPr>
          <p:cNvSpPr>
            <a:spLocks noGrp="1"/>
          </p:cNvSpPr>
          <p:nvPr>
            <p:ph type="dt" sz="half" idx="10"/>
          </p:nvPr>
        </p:nvSpPr>
        <p:spPr/>
        <p:txBody>
          <a:bodyPr/>
          <a:lstStyle/>
          <a:p>
            <a:fld id="{C40E5448-7E9E-7548-BE02-28F166983B49}" type="datetimeFigureOut">
              <a:rPr lang="en-IE" smtClean="0"/>
              <a:t>06/05/2024</a:t>
            </a:fld>
            <a:endParaRPr lang="en-IE"/>
          </a:p>
        </p:txBody>
      </p:sp>
      <p:sp>
        <p:nvSpPr>
          <p:cNvPr id="5" name="Footer Placeholder 4">
            <a:extLst>
              <a:ext uri="{FF2B5EF4-FFF2-40B4-BE49-F238E27FC236}">
                <a16:creationId xmlns:a16="http://schemas.microsoft.com/office/drawing/2014/main" id="{951CA55E-4643-EA4E-A277-87BD185FE09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5E2B4C3-ABAD-B847-A754-A05B876F35C7}"/>
              </a:ext>
            </a:extLst>
          </p:cNvPr>
          <p:cNvSpPr>
            <a:spLocks noGrp="1"/>
          </p:cNvSpPr>
          <p:nvPr>
            <p:ph type="sldNum" sz="quarter" idx="12"/>
          </p:nvPr>
        </p:nvSpPr>
        <p:spPr/>
        <p:txBody>
          <a:bodyPr/>
          <a:lstStyle/>
          <a:p>
            <a:fld id="{0F52A7F3-6C9F-B140-B4FC-6E3FCE31B82C}" type="slidenum">
              <a:rPr lang="en-IE" smtClean="0"/>
              <a:t>‹#›</a:t>
            </a:fld>
            <a:endParaRPr lang="en-IE"/>
          </a:p>
        </p:txBody>
      </p:sp>
    </p:spTree>
    <p:extLst>
      <p:ext uri="{BB962C8B-B14F-4D97-AF65-F5344CB8AC3E}">
        <p14:creationId xmlns:p14="http://schemas.microsoft.com/office/powerpoint/2010/main" val="287873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37083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D8FC675E-99BE-4D0B-8D44-790D9C49E3D4}"/>
              </a:ext>
            </a:extLst>
          </p:cNvPr>
          <p:cNvSpPr>
            <a:spLocks noGrp="1"/>
          </p:cNvSpPr>
          <p:nvPr>
            <p:ph type="pic" sz="quarter" idx="12" hasCustomPrompt="1"/>
          </p:nvPr>
        </p:nvSpPr>
        <p:spPr>
          <a:xfrm>
            <a:off x="7581900" y="1110600"/>
            <a:ext cx="3488400" cy="4636800"/>
          </a:xfrm>
          <a:prstGeom prst="roundRect">
            <a:avLst>
              <a:gd name="adj" fmla="val 8416"/>
            </a:avLst>
          </a:prstGeom>
          <a:pattFill prst="pct10">
            <a:fgClr>
              <a:schemeClr val="bg1">
                <a:lumMod val="75000"/>
              </a:schemeClr>
            </a:fgClr>
            <a:bgClr>
              <a:schemeClr val="bg1">
                <a:lumMod val="95000"/>
              </a:schemeClr>
            </a:bgClr>
          </a:pattFill>
        </p:spPr>
        <p:txBody>
          <a:bodyPr bIns="468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395219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EBE7C74E-789C-4791-983E-E2FC0284A286}"/>
              </a:ext>
            </a:extLst>
          </p:cNvPr>
          <p:cNvSpPr>
            <a:spLocks noGrp="1"/>
          </p:cNvSpPr>
          <p:nvPr>
            <p:ph type="pic" sz="quarter" idx="10" hasCustomPrompt="1"/>
          </p:nvPr>
        </p:nvSpPr>
        <p:spPr>
          <a:xfrm>
            <a:off x="1008357" y="1933576"/>
            <a:ext cx="4857162" cy="2247122"/>
          </a:xfrm>
          <a:prstGeom prst="roundRect">
            <a:avLst>
              <a:gd name="adj" fmla="val 7624"/>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6" name="그림 개체 틀 4">
            <a:extLst>
              <a:ext uri="{FF2B5EF4-FFF2-40B4-BE49-F238E27FC236}">
                <a16:creationId xmlns:a16="http://schemas.microsoft.com/office/drawing/2014/main" id="{6E143581-9427-4E7D-ADB1-83D125198881}"/>
              </a:ext>
            </a:extLst>
          </p:cNvPr>
          <p:cNvSpPr>
            <a:spLocks noGrp="1"/>
          </p:cNvSpPr>
          <p:nvPr>
            <p:ph type="pic" sz="quarter" idx="12" hasCustomPrompt="1"/>
          </p:nvPr>
        </p:nvSpPr>
        <p:spPr>
          <a:xfrm>
            <a:off x="6326481" y="1933576"/>
            <a:ext cx="4857162" cy="2247122"/>
          </a:xfrm>
          <a:prstGeom prst="roundRect">
            <a:avLst>
              <a:gd name="adj" fmla="val 7624"/>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405816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2">
            <a:extLst>
              <a:ext uri="{FF2B5EF4-FFF2-40B4-BE49-F238E27FC236}">
                <a16:creationId xmlns:a16="http://schemas.microsoft.com/office/drawing/2014/main" id="{E0F54785-A4C9-434E-86C7-44F1C295C8BD}"/>
              </a:ext>
            </a:extLst>
          </p:cNvPr>
          <p:cNvSpPr>
            <a:spLocks noGrp="1"/>
          </p:cNvSpPr>
          <p:nvPr>
            <p:ph type="pic" sz="quarter" idx="12" hasCustomPrompt="1"/>
          </p:nvPr>
        </p:nvSpPr>
        <p:spPr>
          <a:xfrm>
            <a:off x="373552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6" name="그림 개체 틀 2">
            <a:extLst>
              <a:ext uri="{FF2B5EF4-FFF2-40B4-BE49-F238E27FC236}">
                <a16:creationId xmlns:a16="http://schemas.microsoft.com/office/drawing/2014/main" id="{D97B67BD-677B-4E6C-8491-A8EA308FFDB5}"/>
              </a:ext>
            </a:extLst>
          </p:cNvPr>
          <p:cNvSpPr>
            <a:spLocks noGrp="1"/>
          </p:cNvSpPr>
          <p:nvPr>
            <p:ph type="pic" sz="quarter" idx="13" hasCustomPrompt="1"/>
          </p:nvPr>
        </p:nvSpPr>
        <p:spPr>
          <a:xfrm>
            <a:off x="626295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7" name="그림 개체 틀 2">
            <a:extLst>
              <a:ext uri="{FF2B5EF4-FFF2-40B4-BE49-F238E27FC236}">
                <a16:creationId xmlns:a16="http://schemas.microsoft.com/office/drawing/2014/main" id="{D8548AF9-960E-4622-B63A-2F78929D95D5}"/>
              </a:ext>
            </a:extLst>
          </p:cNvPr>
          <p:cNvSpPr>
            <a:spLocks noGrp="1"/>
          </p:cNvSpPr>
          <p:nvPr>
            <p:ph type="pic" sz="quarter" idx="14" hasCustomPrompt="1"/>
          </p:nvPr>
        </p:nvSpPr>
        <p:spPr>
          <a:xfrm>
            <a:off x="8790387"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8" name="그림 개체 틀 2">
            <a:extLst>
              <a:ext uri="{FF2B5EF4-FFF2-40B4-BE49-F238E27FC236}">
                <a16:creationId xmlns:a16="http://schemas.microsoft.com/office/drawing/2014/main" id="{3229A546-D232-4204-A547-C36E3BAEDBFF}"/>
              </a:ext>
            </a:extLst>
          </p:cNvPr>
          <p:cNvSpPr>
            <a:spLocks noGrp="1"/>
          </p:cNvSpPr>
          <p:nvPr>
            <p:ph type="pic" sz="quarter" idx="15" hasCustomPrompt="1"/>
          </p:nvPr>
        </p:nvSpPr>
        <p:spPr>
          <a:xfrm>
            <a:off x="120809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67592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D6928834-802E-45E2-B6A2-DFA5BF6C95F9}"/>
              </a:ext>
            </a:extLst>
          </p:cNvPr>
          <p:cNvSpPr>
            <a:spLocks noGrp="1"/>
          </p:cNvSpPr>
          <p:nvPr>
            <p:ph type="pic" sz="quarter" idx="15" hasCustomPrompt="1"/>
          </p:nvPr>
        </p:nvSpPr>
        <p:spPr>
          <a:xfrm>
            <a:off x="6906531" y="2007008"/>
            <a:ext cx="4542519" cy="2843984"/>
          </a:xfrm>
          <a:prstGeom prst="roundRect">
            <a:avLst>
              <a:gd name="adj" fmla="val 4610"/>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1781079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9B77D731-801E-4CAC-BDA6-C8C16113425E}"/>
              </a:ext>
            </a:extLst>
          </p:cNvPr>
          <p:cNvSpPr>
            <a:spLocks noGrp="1"/>
          </p:cNvSpPr>
          <p:nvPr>
            <p:ph type="pic" sz="quarter" idx="12" hasCustomPrompt="1"/>
          </p:nvPr>
        </p:nvSpPr>
        <p:spPr>
          <a:xfrm>
            <a:off x="719400" y="3320862"/>
            <a:ext cx="10753200" cy="2817138"/>
          </a:xfrm>
          <a:prstGeom prst="roundRect">
            <a:avLst>
              <a:gd name="adj" fmla="val 7200"/>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41027570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11">
            <a:extLst>
              <a:ext uri="{FF2B5EF4-FFF2-40B4-BE49-F238E27FC236}">
                <a16:creationId xmlns:a16="http://schemas.microsoft.com/office/drawing/2014/main" id="{004AA469-AACC-4651-B587-7E2A26281B31}"/>
              </a:ext>
            </a:extLst>
          </p:cNvPr>
          <p:cNvSpPr>
            <a:spLocks noGrp="1"/>
          </p:cNvSpPr>
          <p:nvPr>
            <p:ph type="pic" sz="quarter" idx="10" hasCustomPrompt="1"/>
          </p:nvPr>
        </p:nvSpPr>
        <p:spPr>
          <a:xfrm>
            <a:off x="2162028" y="1059419"/>
            <a:ext cx="2194694" cy="4761846"/>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3583798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5">
            <a:extLst>
              <a:ext uri="{FF2B5EF4-FFF2-40B4-BE49-F238E27FC236}">
                <a16:creationId xmlns:a16="http://schemas.microsoft.com/office/drawing/2014/main" id="{1628A500-E7FF-4439-8FD1-40F56EF8BB5B}"/>
              </a:ext>
            </a:extLst>
          </p:cNvPr>
          <p:cNvSpPr>
            <a:spLocks noGrp="1"/>
          </p:cNvSpPr>
          <p:nvPr>
            <p:ph type="pic" sz="quarter" idx="10" hasCustomPrompt="1"/>
          </p:nvPr>
        </p:nvSpPr>
        <p:spPr>
          <a:xfrm>
            <a:off x="1533479" y="947752"/>
            <a:ext cx="3720526" cy="4962496"/>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3063274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CD2EF"/>
        </a:solidFill>
        <a:effectLst/>
      </p:bgPr>
    </p:bg>
    <p:spTree>
      <p:nvGrpSpPr>
        <p:cNvPr id="1" name=""/>
        <p:cNvGrpSpPr/>
        <p:nvPr/>
      </p:nvGrpSpPr>
      <p:grpSpPr>
        <a:xfrm>
          <a:off x="0" y="0"/>
          <a:ext cx="0" cy="0"/>
          <a:chOff x="0" y="0"/>
          <a:chExt cx="0" cy="0"/>
        </a:xfrm>
      </p:grpSpPr>
      <p:pic>
        <p:nvPicPr>
          <p:cNvPr id="37" name="그래픽 36">
            <a:extLst>
              <a:ext uri="{FF2B5EF4-FFF2-40B4-BE49-F238E27FC236}">
                <a16:creationId xmlns:a16="http://schemas.microsoft.com/office/drawing/2014/main" id="{37B77F28-5549-402A-AE85-0463D19625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 y="1"/>
            <a:ext cx="3424141" cy="1422399"/>
          </a:xfrm>
          <a:prstGeom prst="rect">
            <a:avLst/>
          </a:prstGeom>
        </p:spPr>
      </p:pic>
      <p:pic>
        <p:nvPicPr>
          <p:cNvPr id="38" name="그래픽 37">
            <a:extLst>
              <a:ext uri="{FF2B5EF4-FFF2-40B4-BE49-F238E27FC236}">
                <a16:creationId xmlns:a16="http://schemas.microsoft.com/office/drawing/2014/main" id="{EEA75BA8-1078-4420-9E6F-2A1F2FD372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8767859" y="5435601"/>
            <a:ext cx="3424141" cy="1422399"/>
          </a:xfrm>
          <a:prstGeom prst="rect">
            <a:avLst/>
          </a:prstGeom>
        </p:spPr>
      </p:pic>
    </p:spTree>
    <p:extLst>
      <p:ext uri="{BB962C8B-B14F-4D97-AF65-F5344CB8AC3E}">
        <p14:creationId xmlns:p14="http://schemas.microsoft.com/office/powerpoint/2010/main" val="262748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hyperlink" Target="https://reactnative.dev/" TargetMode="External"/><Relationship Id="rId3" Type="http://schemas.openxmlformats.org/officeDocument/2006/relationships/hyperlink" Target="https://www.irishmirror.ie/news/irish-news/shock-over-1700-drivers-ireland-30399907" TargetMode="External"/><Relationship Id="rId7" Type="http://schemas.openxmlformats.org/officeDocument/2006/relationships/hyperlink" Target="https://www.irishexaminer.com/news/arid-41114116.htm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www.cso.ie/en/releasesandpublications/ep/p-tranom/to2016/dvt/#:~:text=A%20total%20of%202%2C820%2C528%20Irish" TargetMode="External"/><Relationship Id="rId11" Type="http://schemas.openxmlformats.org/officeDocument/2006/relationships/hyperlink" Target="https://expo.dev/client" TargetMode="External"/><Relationship Id="rId5" Type="http://schemas.openxmlformats.org/officeDocument/2006/relationships/hyperlink" Target="https://www.rsa.ie/road-safety/statistics" TargetMode="External"/><Relationship Id="rId10" Type="http://schemas.openxmlformats.org/officeDocument/2006/relationships/hyperlink" Target="https://firebase.google.com/" TargetMode="External"/><Relationship Id="rId4" Type="http://schemas.openxmlformats.org/officeDocument/2006/relationships/hyperlink" Target="https://www.irishexaminer.com/news/arid-41133487.html" TargetMode="External"/><Relationship Id="rId9" Type="http://schemas.openxmlformats.org/officeDocument/2006/relationships/hyperlink" Target="https://www.openstreetmap.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A4B0-7492-FF4F-AC0F-DDB3FE126511}"/>
              </a:ext>
            </a:extLst>
          </p:cNvPr>
          <p:cNvSpPr>
            <a:spLocks noGrp="1"/>
          </p:cNvSpPr>
          <p:nvPr>
            <p:ph type="ctrTitle"/>
          </p:nvPr>
        </p:nvSpPr>
        <p:spPr>
          <a:xfrm>
            <a:off x="336931" y="298137"/>
            <a:ext cx="6572916" cy="2043325"/>
          </a:xfrm>
        </p:spPr>
        <p:txBody>
          <a:bodyPr>
            <a:normAutofit/>
          </a:bodyPr>
          <a:lstStyle/>
          <a:p>
            <a:pPr algn="l" eaLnBrk="0" latinLnBrk="0" hangingPunct="0"/>
            <a:r>
              <a:rPr lang="en-IE" sz="6600" dirty="0">
                <a:latin typeface="Poppins Bold" panose="00000800000000000000" charset="0"/>
                <a:cs typeface="Poppins Bold" panose="00000800000000000000" charset="0"/>
              </a:rPr>
              <a:t>RoadReady</a:t>
            </a:r>
            <a:br>
              <a:rPr lang="en-IE" sz="5400" dirty="0">
                <a:latin typeface="Poppins Bold" panose="00000800000000000000" charset="0"/>
                <a:cs typeface="Poppins Bold" panose="00000800000000000000" charset="0"/>
              </a:rPr>
            </a:br>
            <a:r>
              <a:rPr lang="en-IE" sz="3600" dirty="0">
                <a:latin typeface="Poppins Bold" panose="00000800000000000000" charset="0"/>
                <a:cs typeface="Poppins Bold" panose="00000800000000000000" charset="0"/>
              </a:rPr>
              <a:t>Driving App</a:t>
            </a:r>
            <a:endParaRPr lang="en-IE" sz="5400" dirty="0">
              <a:latin typeface="Poppins Bold" panose="00000800000000000000" charset="0"/>
              <a:cs typeface="Poppins Bold" panose="00000800000000000000" charset="0"/>
            </a:endParaRPr>
          </a:p>
        </p:txBody>
      </p:sp>
      <p:graphicFrame>
        <p:nvGraphicFramePr>
          <p:cNvPr id="5" name="Table 4">
            <a:extLst>
              <a:ext uri="{FF2B5EF4-FFF2-40B4-BE49-F238E27FC236}">
                <a16:creationId xmlns:a16="http://schemas.microsoft.com/office/drawing/2014/main" id="{7E0A6BE7-CCD0-178B-F541-ECEBFC68D4BC}"/>
              </a:ext>
            </a:extLst>
          </p:cNvPr>
          <p:cNvGraphicFramePr>
            <a:graphicFrameLocks noGrp="1"/>
          </p:cNvGraphicFramePr>
          <p:nvPr>
            <p:extLst>
              <p:ext uri="{D42A27DB-BD31-4B8C-83A1-F6EECF244321}">
                <p14:modId xmlns:p14="http://schemas.microsoft.com/office/powerpoint/2010/main" val="3859485256"/>
              </p:ext>
            </p:extLst>
          </p:nvPr>
        </p:nvGraphicFramePr>
        <p:xfrm>
          <a:off x="555454" y="2827466"/>
          <a:ext cx="4961750" cy="2286000"/>
        </p:xfrm>
        <a:graphic>
          <a:graphicData uri="http://schemas.openxmlformats.org/drawingml/2006/table">
            <a:tbl>
              <a:tblPr firstRow="1" bandRow="1">
                <a:tableStyleId>{8799B23B-EC83-4686-B30A-512413B5E67A}</a:tableStyleId>
              </a:tblPr>
              <a:tblGrid>
                <a:gridCol w="2175074">
                  <a:extLst>
                    <a:ext uri="{9D8B030D-6E8A-4147-A177-3AD203B41FA5}">
                      <a16:colId xmlns:a16="http://schemas.microsoft.com/office/drawing/2014/main" val="127059946"/>
                    </a:ext>
                  </a:extLst>
                </a:gridCol>
                <a:gridCol w="2786676">
                  <a:extLst>
                    <a:ext uri="{9D8B030D-6E8A-4147-A177-3AD203B41FA5}">
                      <a16:colId xmlns:a16="http://schemas.microsoft.com/office/drawing/2014/main" val="3554615023"/>
                    </a:ext>
                  </a:extLst>
                </a:gridCol>
              </a:tblGrid>
              <a:tr h="370840">
                <a:tc gridSpan="2">
                  <a:txBody>
                    <a:bodyPr/>
                    <a:lstStyle/>
                    <a:p>
                      <a:pPr algn="ctr"/>
                      <a:r>
                        <a:rPr lang="en-IE" sz="2400" b="1">
                          <a:solidFill>
                            <a:srgbClr val="000000"/>
                          </a:solidFill>
                        </a:rPr>
                        <a:t>Group</a:t>
                      </a:r>
                    </a:p>
                  </a:txBody>
                  <a:tcPr/>
                </a:tc>
                <a:tc hMerge="1">
                  <a:txBody>
                    <a:bodyPr/>
                    <a:lstStyle/>
                    <a:p>
                      <a:endParaRPr lang="en-IE" sz="2000"/>
                    </a:p>
                  </a:txBody>
                  <a:tcPr/>
                </a:tc>
                <a:extLst>
                  <a:ext uri="{0D108BD9-81ED-4DB2-BD59-A6C34878D82A}">
                    <a16:rowId xmlns:a16="http://schemas.microsoft.com/office/drawing/2014/main" val="1128944143"/>
                  </a:ext>
                </a:extLst>
              </a:tr>
              <a:tr h="370840">
                <a:tc>
                  <a:txBody>
                    <a:bodyPr/>
                    <a:lstStyle/>
                    <a:p>
                      <a:pPr algn="ctr"/>
                      <a:r>
                        <a:rPr lang="en-IE" sz="2400"/>
                        <a:t>Arvind Rawat</a:t>
                      </a:r>
                    </a:p>
                  </a:txBody>
                  <a:tcPr/>
                </a:tc>
                <a:tc>
                  <a:txBody>
                    <a:bodyPr/>
                    <a:lstStyle/>
                    <a:p>
                      <a:pPr algn="ctr"/>
                      <a:r>
                        <a:rPr lang="en-IE" sz="2400" dirty="0"/>
                        <a:t>Matthew Mahon</a:t>
                      </a:r>
                    </a:p>
                  </a:txBody>
                  <a:tcPr/>
                </a:tc>
                <a:extLst>
                  <a:ext uri="{0D108BD9-81ED-4DB2-BD59-A6C34878D82A}">
                    <a16:rowId xmlns:a16="http://schemas.microsoft.com/office/drawing/2014/main" val="2146455539"/>
                  </a:ext>
                </a:extLst>
              </a:tr>
              <a:tr h="370840">
                <a:tc>
                  <a:txBody>
                    <a:bodyPr/>
                    <a:lstStyle/>
                    <a:p>
                      <a:pPr algn="ctr"/>
                      <a:r>
                        <a:rPr lang="en-IE" sz="2400"/>
                        <a:t>20368773</a:t>
                      </a:r>
                    </a:p>
                  </a:txBody>
                  <a:tcPr/>
                </a:tc>
                <a:tc>
                  <a:txBody>
                    <a:bodyPr/>
                    <a:lstStyle/>
                    <a:p>
                      <a:pPr algn="ctr"/>
                      <a:r>
                        <a:rPr lang="en-IE" sz="2400"/>
                        <a:t>20410582</a:t>
                      </a:r>
                    </a:p>
                  </a:txBody>
                  <a:tcPr/>
                </a:tc>
                <a:extLst>
                  <a:ext uri="{0D108BD9-81ED-4DB2-BD59-A6C34878D82A}">
                    <a16:rowId xmlns:a16="http://schemas.microsoft.com/office/drawing/2014/main" val="3263926877"/>
                  </a:ext>
                </a:extLst>
              </a:tr>
              <a:tr h="370840">
                <a:tc gridSpan="2">
                  <a:txBody>
                    <a:bodyPr/>
                    <a:lstStyle/>
                    <a:p>
                      <a:pPr algn="ctr"/>
                      <a:r>
                        <a:rPr lang="en-IE" sz="2400" b="1" kern="1200">
                          <a:solidFill>
                            <a:srgbClr val="000000"/>
                          </a:solidFill>
                          <a:latin typeface="+mn-lt"/>
                          <a:ea typeface="+mn-ea"/>
                          <a:cs typeface="+mn-cs"/>
                        </a:rPr>
                        <a:t>Project Advisor</a:t>
                      </a:r>
                    </a:p>
                  </a:txBody>
                  <a:tcPr/>
                </a:tc>
                <a:tc hMerge="1">
                  <a:txBody>
                    <a:bodyPr/>
                    <a:lstStyle/>
                    <a:p>
                      <a:endParaRPr lang="en-IE" sz="2000"/>
                    </a:p>
                  </a:txBody>
                  <a:tcPr/>
                </a:tc>
                <a:extLst>
                  <a:ext uri="{0D108BD9-81ED-4DB2-BD59-A6C34878D82A}">
                    <a16:rowId xmlns:a16="http://schemas.microsoft.com/office/drawing/2014/main" val="1657416350"/>
                  </a:ext>
                </a:extLst>
              </a:tr>
              <a:tr h="370840">
                <a:tc gridSpan="2">
                  <a:txBody>
                    <a:bodyPr/>
                    <a:lstStyle/>
                    <a:p>
                      <a:pPr algn="ctr"/>
                      <a:r>
                        <a:rPr lang="en-IE" sz="2400" b="0" dirty="0"/>
                        <a:t>Hossein </a:t>
                      </a:r>
                      <a:r>
                        <a:rPr lang="en-IE" sz="2400" b="0" dirty="0" err="1"/>
                        <a:t>Javidnia</a:t>
                      </a:r>
                      <a:endParaRPr lang="en-IE" sz="2400" b="0" dirty="0"/>
                    </a:p>
                  </a:txBody>
                  <a:tcPr/>
                </a:tc>
                <a:tc hMerge="1">
                  <a:txBody>
                    <a:bodyPr/>
                    <a:lstStyle/>
                    <a:p>
                      <a:endParaRPr lang="en-GB"/>
                    </a:p>
                  </a:txBody>
                  <a:tcPr/>
                </a:tc>
                <a:extLst>
                  <a:ext uri="{0D108BD9-81ED-4DB2-BD59-A6C34878D82A}">
                    <a16:rowId xmlns:a16="http://schemas.microsoft.com/office/drawing/2014/main" val="1672679039"/>
                  </a:ext>
                </a:extLst>
              </a:tr>
            </a:tbl>
          </a:graphicData>
        </a:graphic>
      </p:graphicFrame>
      <p:grpSp>
        <p:nvGrpSpPr>
          <p:cNvPr id="3" name="Group 2">
            <a:extLst>
              <a:ext uri="{FF2B5EF4-FFF2-40B4-BE49-F238E27FC236}">
                <a16:creationId xmlns:a16="http://schemas.microsoft.com/office/drawing/2014/main" id="{B8A89F85-F8D1-D7B6-EAC9-FF3FD5C89B72}"/>
              </a:ext>
            </a:extLst>
          </p:cNvPr>
          <p:cNvGrpSpPr/>
          <p:nvPr/>
        </p:nvGrpSpPr>
        <p:grpSpPr>
          <a:xfrm>
            <a:off x="5517204" y="0"/>
            <a:ext cx="6858000" cy="6858000"/>
            <a:chOff x="5517204" y="0"/>
            <a:chExt cx="6858000" cy="6858000"/>
          </a:xfrm>
        </p:grpSpPr>
        <p:pic>
          <p:nvPicPr>
            <p:cNvPr id="2050" name="Picture 2">
              <a:extLst>
                <a:ext uri="{FF2B5EF4-FFF2-40B4-BE49-F238E27FC236}">
                  <a16:creationId xmlns:a16="http://schemas.microsoft.com/office/drawing/2014/main" id="{DA94264B-3A88-8AD9-8FE0-D92E73F2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204" y="0"/>
              <a:ext cx="6858000" cy="685800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4DB1BDB5-C66E-7CF8-B182-1D1DABBE08FB}"/>
                </a:ext>
              </a:extLst>
            </p:cNvPr>
            <p:cNvSpPr/>
            <p:nvPr/>
          </p:nvSpPr>
          <p:spPr>
            <a:xfrm>
              <a:off x="6277232" y="889686"/>
              <a:ext cx="1667181" cy="1612415"/>
            </a:xfrm>
            <a:prstGeom prst="hexagon">
              <a:avLst/>
            </a:prstGeom>
            <a:solidFill>
              <a:srgbClr val="C00000"/>
            </a:solidFill>
            <a:ln>
              <a:noFill/>
            </a:ln>
            <a:scene3d>
              <a:camera prst="orthographicFront">
                <a:rot lat="298856" lon="20098844" rev="21573786"/>
              </a:camera>
              <a:lightRig rig="threePt" dir="t"/>
            </a:scene3d>
            <a:sp3d>
              <a:bevelT w="13335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latin typeface="+mj-lt"/>
              </a:endParaRPr>
            </a:p>
          </p:txBody>
        </p:sp>
        <p:sp>
          <p:nvSpPr>
            <p:cNvPr id="6" name="Rectangle 5">
              <a:extLst>
                <a:ext uri="{FF2B5EF4-FFF2-40B4-BE49-F238E27FC236}">
                  <a16:creationId xmlns:a16="http://schemas.microsoft.com/office/drawing/2014/main" id="{740D90B1-8F4C-349A-A67A-4C6CC6D07C1D}"/>
                </a:ext>
              </a:extLst>
            </p:cNvPr>
            <p:cNvSpPr/>
            <p:nvPr/>
          </p:nvSpPr>
          <p:spPr>
            <a:xfrm>
              <a:off x="6143923" y="1359953"/>
              <a:ext cx="1933797" cy="584775"/>
            </a:xfrm>
            <a:prstGeom prst="rect">
              <a:avLst/>
            </a:prstGeom>
            <a:noFill/>
            <a:effectLst>
              <a:softEdge rad="12700"/>
            </a:effectLst>
            <a:scene3d>
              <a:camera prst="perspectiveRight">
                <a:rot lat="0" lon="20699996" rev="0"/>
              </a:camera>
              <a:lightRig rig="sunset" dir="t"/>
            </a:scene3d>
            <a:sp3d extrusionH="247650" prstMaterial="matte">
              <a:bevelT w="95250"/>
              <a:bevelB w="298450" h="146050"/>
            </a:sp3d>
          </p:spPr>
          <p:txBody>
            <a:bodyPr wrap="square" lIns="91440" tIns="45720" rIns="91440" bIns="45720">
              <a:spAutoFit/>
            </a:bodyPr>
            <a:lstStyle/>
            <a:p>
              <a:pPr algn="ctr"/>
              <a:r>
                <a:rPr lang="en-US" sz="3200" b="1" cap="none" spc="0">
                  <a:ln w="0"/>
                  <a:solidFill>
                    <a:schemeClr val="bg1"/>
                  </a:solidFill>
                  <a:effectLst>
                    <a:outerShdw blurRad="38100" dist="25400" dir="5400000" algn="ctr" rotWithShape="0">
                      <a:srgbClr val="6E747A">
                        <a:alpha val="43000"/>
                      </a:srgbClr>
                    </a:outerShdw>
                  </a:effectLst>
                  <a:latin typeface="+mn-ea"/>
                </a:rPr>
                <a:t>STOP</a:t>
              </a:r>
            </a:p>
          </p:txBody>
        </p:sp>
      </p:grpSp>
    </p:spTree>
    <p:extLst>
      <p:ext uri="{BB962C8B-B14F-4D97-AF65-F5344CB8AC3E}">
        <p14:creationId xmlns:p14="http://schemas.microsoft.com/office/powerpoint/2010/main" val="193445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185393" y="21082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dirty="0">
                <a:cs typeface="Poppins Light"/>
              </a:rPr>
              <a:t>Business Model &amp; Marketing</a:t>
            </a:r>
          </a:p>
        </p:txBody>
      </p:sp>
      <p:grpSp>
        <p:nvGrpSpPr>
          <p:cNvPr id="4" name="Group 5">
            <a:extLst>
              <a:ext uri="{FF2B5EF4-FFF2-40B4-BE49-F238E27FC236}">
                <a16:creationId xmlns:a16="http://schemas.microsoft.com/office/drawing/2014/main" id="{B1C48765-2D3E-B763-B6E5-260D170B2057}"/>
              </a:ext>
            </a:extLst>
          </p:cNvPr>
          <p:cNvGrpSpPr/>
          <p:nvPr/>
        </p:nvGrpSpPr>
        <p:grpSpPr>
          <a:xfrm>
            <a:off x="4797021" y="2522824"/>
            <a:ext cx="2732015" cy="3275633"/>
            <a:chOff x="0" y="0"/>
            <a:chExt cx="1079314" cy="1441729"/>
          </a:xfrm>
        </p:grpSpPr>
        <p:sp>
          <p:nvSpPr>
            <p:cNvPr id="5" name="Freeform 6">
              <a:extLst>
                <a:ext uri="{FF2B5EF4-FFF2-40B4-BE49-F238E27FC236}">
                  <a16:creationId xmlns:a16="http://schemas.microsoft.com/office/drawing/2014/main" id="{6421BDB1-9E4E-8EC9-A781-B46DE2F0CA5D}"/>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a:p>
          </p:txBody>
        </p:sp>
        <p:sp>
          <p:nvSpPr>
            <p:cNvPr id="6" name="TextBox 7">
              <a:extLst>
                <a:ext uri="{FF2B5EF4-FFF2-40B4-BE49-F238E27FC236}">
                  <a16:creationId xmlns:a16="http://schemas.microsoft.com/office/drawing/2014/main" id="{6CA6C11D-703A-2D51-37D2-22DAD4C14F5C}"/>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7" name="Group 8">
            <a:extLst>
              <a:ext uri="{FF2B5EF4-FFF2-40B4-BE49-F238E27FC236}">
                <a16:creationId xmlns:a16="http://schemas.microsoft.com/office/drawing/2014/main" id="{2E7EAC69-C787-258F-8378-350A77035144}"/>
              </a:ext>
            </a:extLst>
          </p:cNvPr>
          <p:cNvGrpSpPr/>
          <p:nvPr/>
        </p:nvGrpSpPr>
        <p:grpSpPr>
          <a:xfrm>
            <a:off x="8008191" y="2522824"/>
            <a:ext cx="2732015" cy="3275633"/>
            <a:chOff x="0" y="0"/>
            <a:chExt cx="1079314" cy="1441729"/>
          </a:xfrm>
        </p:grpSpPr>
        <p:sp>
          <p:nvSpPr>
            <p:cNvPr id="8" name="Freeform 9">
              <a:extLst>
                <a:ext uri="{FF2B5EF4-FFF2-40B4-BE49-F238E27FC236}">
                  <a16:creationId xmlns:a16="http://schemas.microsoft.com/office/drawing/2014/main" id="{11AEF862-DBC3-6AE3-DA87-D775D9CEF840}"/>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dirty="0"/>
            </a:p>
          </p:txBody>
        </p:sp>
        <p:sp>
          <p:nvSpPr>
            <p:cNvPr id="9" name="TextBox 10">
              <a:extLst>
                <a:ext uri="{FF2B5EF4-FFF2-40B4-BE49-F238E27FC236}">
                  <a16:creationId xmlns:a16="http://schemas.microsoft.com/office/drawing/2014/main" id="{88234251-5C66-6ADF-E53D-05A198179316}"/>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10" name="Group 11">
            <a:extLst>
              <a:ext uri="{FF2B5EF4-FFF2-40B4-BE49-F238E27FC236}">
                <a16:creationId xmlns:a16="http://schemas.microsoft.com/office/drawing/2014/main" id="{2FCCC08D-486C-7E80-BF2A-7200682C6589}"/>
              </a:ext>
            </a:extLst>
          </p:cNvPr>
          <p:cNvGrpSpPr/>
          <p:nvPr/>
        </p:nvGrpSpPr>
        <p:grpSpPr>
          <a:xfrm>
            <a:off x="1451794" y="2522824"/>
            <a:ext cx="2732015" cy="3275633"/>
            <a:chOff x="0" y="0"/>
            <a:chExt cx="1079314" cy="1441729"/>
          </a:xfrm>
        </p:grpSpPr>
        <p:sp>
          <p:nvSpPr>
            <p:cNvPr id="11" name="Freeform 12">
              <a:extLst>
                <a:ext uri="{FF2B5EF4-FFF2-40B4-BE49-F238E27FC236}">
                  <a16:creationId xmlns:a16="http://schemas.microsoft.com/office/drawing/2014/main" id="{1CAF07EE-BFD2-8630-75B8-18D8D9E649A1}"/>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a:p>
          </p:txBody>
        </p:sp>
        <p:sp>
          <p:nvSpPr>
            <p:cNvPr id="12" name="TextBox 13">
              <a:extLst>
                <a:ext uri="{FF2B5EF4-FFF2-40B4-BE49-F238E27FC236}">
                  <a16:creationId xmlns:a16="http://schemas.microsoft.com/office/drawing/2014/main" id="{C8F92DB8-A181-2E46-8318-2CF15E4F0045}"/>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13" name="Group 14">
            <a:extLst>
              <a:ext uri="{FF2B5EF4-FFF2-40B4-BE49-F238E27FC236}">
                <a16:creationId xmlns:a16="http://schemas.microsoft.com/office/drawing/2014/main" id="{54CAA6F8-C348-2F84-EA83-1C557F98D016}"/>
              </a:ext>
            </a:extLst>
          </p:cNvPr>
          <p:cNvGrpSpPr/>
          <p:nvPr/>
        </p:nvGrpSpPr>
        <p:grpSpPr>
          <a:xfrm>
            <a:off x="2042149" y="4622321"/>
            <a:ext cx="1645088" cy="482847"/>
            <a:chOff x="0" y="0"/>
            <a:chExt cx="845015" cy="248019"/>
          </a:xfrm>
        </p:grpSpPr>
        <p:sp>
          <p:nvSpPr>
            <p:cNvPr id="14" name="Freeform 15">
              <a:extLst>
                <a:ext uri="{FF2B5EF4-FFF2-40B4-BE49-F238E27FC236}">
                  <a16:creationId xmlns:a16="http://schemas.microsoft.com/office/drawing/2014/main" id="{3AE7BEB5-4C75-6BCA-AE6D-AFA85215BF3C}"/>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15" name="TextBox 16">
              <a:extLst>
                <a:ext uri="{FF2B5EF4-FFF2-40B4-BE49-F238E27FC236}">
                  <a16:creationId xmlns:a16="http://schemas.microsoft.com/office/drawing/2014/main" id="{7A483CE7-28CF-C781-6651-BE14EB7618B1}"/>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grpSp>
        <p:nvGrpSpPr>
          <p:cNvPr id="16" name="Group 17">
            <a:extLst>
              <a:ext uri="{FF2B5EF4-FFF2-40B4-BE49-F238E27FC236}">
                <a16:creationId xmlns:a16="http://schemas.microsoft.com/office/drawing/2014/main" id="{C9B753C4-5FAD-354E-8F84-0EE845F74232}"/>
              </a:ext>
            </a:extLst>
          </p:cNvPr>
          <p:cNvGrpSpPr/>
          <p:nvPr/>
        </p:nvGrpSpPr>
        <p:grpSpPr>
          <a:xfrm>
            <a:off x="5388136" y="4635393"/>
            <a:ext cx="1645088" cy="482847"/>
            <a:chOff x="0" y="0"/>
            <a:chExt cx="845015" cy="248019"/>
          </a:xfrm>
        </p:grpSpPr>
        <p:sp>
          <p:nvSpPr>
            <p:cNvPr id="17" name="Freeform 18">
              <a:extLst>
                <a:ext uri="{FF2B5EF4-FFF2-40B4-BE49-F238E27FC236}">
                  <a16:creationId xmlns:a16="http://schemas.microsoft.com/office/drawing/2014/main" id="{52530F6F-13E5-E4A1-AE22-524D8DBE07EE}"/>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18" name="TextBox 19">
              <a:extLst>
                <a:ext uri="{FF2B5EF4-FFF2-40B4-BE49-F238E27FC236}">
                  <a16:creationId xmlns:a16="http://schemas.microsoft.com/office/drawing/2014/main" id="{098E7382-98E3-A39E-A33D-FAD10A40C0C6}"/>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sp>
        <p:nvSpPr>
          <p:cNvPr id="25" name="TextBox 31">
            <a:extLst>
              <a:ext uri="{FF2B5EF4-FFF2-40B4-BE49-F238E27FC236}">
                <a16:creationId xmlns:a16="http://schemas.microsoft.com/office/drawing/2014/main" id="{D0C68B6C-A118-6B26-B70B-1286C9A4E176}"/>
              </a:ext>
            </a:extLst>
          </p:cNvPr>
          <p:cNvSpPr txBox="1"/>
          <p:nvPr/>
        </p:nvSpPr>
        <p:spPr>
          <a:xfrm>
            <a:off x="2352546" y="1384633"/>
            <a:ext cx="7529685" cy="698909"/>
          </a:xfrm>
          <a:prstGeom prst="rect">
            <a:avLst/>
          </a:prstGeom>
        </p:spPr>
        <p:txBody>
          <a:bodyPr wrap="square" lIns="0" tIns="0" rIns="0" bIns="0" rtlCol="0" anchor="t">
            <a:spAutoFit/>
          </a:bodyPr>
          <a:lstStyle/>
          <a:p>
            <a:pPr algn="ctr">
              <a:lnSpc>
                <a:spcPts val="5350"/>
              </a:lnSpc>
              <a:spcBef>
                <a:spcPct val="0"/>
              </a:spcBef>
            </a:pPr>
            <a:r>
              <a:rPr lang="en-US" sz="5000" dirty="0">
                <a:solidFill>
                  <a:srgbClr val="2B2A2A"/>
                </a:solidFill>
                <a:latin typeface="Poppins Bold"/>
              </a:rPr>
              <a:t>Subscription Price List</a:t>
            </a:r>
          </a:p>
        </p:txBody>
      </p:sp>
      <p:sp>
        <p:nvSpPr>
          <p:cNvPr id="27" name="TextBox 35">
            <a:extLst>
              <a:ext uri="{FF2B5EF4-FFF2-40B4-BE49-F238E27FC236}">
                <a16:creationId xmlns:a16="http://schemas.microsoft.com/office/drawing/2014/main" id="{1B14F8DA-6723-6D6D-29EA-3CBB058FEF96}"/>
              </a:ext>
            </a:extLst>
          </p:cNvPr>
          <p:cNvSpPr txBox="1"/>
          <p:nvPr/>
        </p:nvSpPr>
        <p:spPr>
          <a:xfrm>
            <a:off x="2072027" y="2817856"/>
            <a:ext cx="1585335" cy="223394"/>
          </a:xfrm>
          <a:prstGeom prst="rect">
            <a:avLst/>
          </a:prstGeom>
        </p:spPr>
        <p:txBody>
          <a:bodyPr lIns="0" tIns="0" rIns="0" bIns="0" rtlCol="0" anchor="t">
            <a:spAutoFit/>
          </a:bodyPr>
          <a:lstStyle/>
          <a:p>
            <a:pPr algn="ctr" latinLnBrk="0">
              <a:lnSpc>
                <a:spcPts val="1733"/>
              </a:lnSpc>
            </a:pPr>
            <a:r>
              <a:rPr lang="en-US" sz="1667" b="1" dirty="0">
                <a:solidFill>
                  <a:srgbClr val="2B2A2A"/>
                </a:solidFill>
                <a:latin typeface="Poppins Semi-Bold"/>
              </a:rPr>
              <a:t>Basic Plan</a:t>
            </a:r>
          </a:p>
        </p:txBody>
      </p:sp>
      <p:sp>
        <p:nvSpPr>
          <p:cNvPr id="28" name="TextBox 36">
            <a:extLst>
              <a:ext uri="{FF2B5EF4-FFF2-40B4-BE49-F238E27FC236}">
                <a16:creationId xmlns:a16="http://schemas.microsoft.com/office/drawing/2014/main" id="{FC526BC1-5851-80D9-4BB1-E2E714A73000}"/>
              </a:ext>
            </a:extLst>
          </p:cNvPr>
          <p:cNvSpPr txBox="1"/>
          <p:nvPr/>
        </p:nvSpPr>
        <p:spPr>
          <a:xfrm>
            <a:off x="5417254" y="2817856"/>
            <a:ext cx="1585335" cy="437364"/>
          </a:xfrm>
          <a:prstGeom prst="rect">
            <a:avLst/>
          </a:prstGeom>
        </p:spPr>
        <p:txBody>
          <a:bodyPr lIns="0" tIns="0" rIns="0" bIns="0" rtlCol="0" anchor="t">
            <a:spAutoFit/>
          </a:bodyPr>
          <a:lstStyle/>
          <a:p>
            <a:pPr algn="ctr" latinLnBrk="0">
              <a:lnSpc>
                <a:spcPts val="1733"/>
              </a:lnSpc>
            </a:pPr>
            <a:r>
              <a:rPr lang="en-US" sz="1650" b="1" dirty="0">
                <a:solidFill>
                  <a:srgbClr val="2B2A2A"/>
                </a:solidFill>
                <a:latin typeface="Poppins Semi-Bold"/>
              </a:rPr>
              <a:t>Premium Plan (monthly)</a:t>
            </a:r>
          </a:p>
        </p:txBody>
      </p:sp>
      <p:sp>
        <p:nvSpPr>
          <p:cNvPr id="29" name="TextBox 37">
            <a:extLst>
              <a:ext uri="{FF2B5EF4-FFF2-40B4-BE49-F238E27FC236}">
                <a16:creationId xmlns:a16="http://schemas.microsoft.com/office/drawing/2014/main" id="{FE76C82D-75FF-9498-9F8A-87F210762E9A}"/>
              </a:ext>
            </a:extLst>
          </p:cNvPr>
          <p:cNvSpPr txBox="1"/>
          <p:nvPr/>
        </p:nvSpPr>
        <p:spPr>
          <a:xfrm>
            <a:off x="8628427" y="2817856"/>
            <a:ext cx="1585335" cy="437364"/>
          </a:xfrm>
          <a:prstGeom prst="rect">
            <a:avLst/>
          </a:prstGeom>
        </p:spPr>
        <p:txBody>
          <a:bodyPr wrap="square" lIns="0" tIns="0" rIns="0" bIns="0" rtlCol="0" anchor="t">
            <a:spAutoFit/>
          </a:bodyPr>
          <a:lstStyle/>
          <a:p>
            <a:pPr algn="ctr" latinLnBrk="0">
              <a:lnSpc>
                <a:spcPts val="1733"/>
              </a:lnSpc>
            </a:pPr>
            <a:r>
              <a:rPr lang="en-US" sz="1650" b="1" dirty="0">
                <a:solidFill>
                  <a:srgbClr val="2B2A2A"/>
                </a:solidFill>
                <a:latin typeface="Poppins Semi-Bold"/>
              </a:rPr>
              <a:t>Premium Plan (Yearly)</a:t>
            </a:r>
            <a:endParaRPr lang="en-US" sz="1667" b="1" dirty="0">
              <a:solidFill>
                <a:srgbClr val="2B2A2A"/>
              </a:solidFill>
              <a:latin typeface="Poppins Semi-Bold"/>
            </a:endParaRPr>
          </a:p>
        </p:txBody>
      </p:sp>
      <p:sp>
        <p:nvSpPr>
          <p:cNvPr id="30" name="TextBox 38">
            <a:extLst>
              <a:ext uri="{FF2B5EF4-FFF2-40B4-BE49-F238E27FC236}">
                <a16:creationId xmlns:a16="http://schemas.microsoft.com/office/drawing/2014/main" id="{486B83E4-2513-7CCC-812D-C037E882D14C}"/>
              </a:ext>
            </a:extLst>
          </p:cNvPr>
          <p:cNvSpPr txBox="1"/>
          <p:nvPr/>
        </p:nvSpPr>
        <p:spPr>
          <a:xfrm>
            <a:off x="1902777" y="3264159"/>
            <a:ext cx="1923835" cy="689420"/>
          </a:xfrm>
          <a:prstGeom prst="rect">
            <a:avLst/>
          </a:prstGeom>
        </p:spPr>
        <p:txBody>
          <a:bodyPr lIns="0" tIns="0" rIns="0" bIns="0" rtlCol="0" anchor="t">
            <a:spAutoFit/>
          </a:bodyPr>
          <a:lstStyle/>
          <a:p>
            <a:pPr marL="273050" lvl="1" indent="-136525" latinLnBrk="0">
              <a:buFont typeface="Arial"/>
              <a:buChar char="•"/>
            </a:pPr>
            <a:r>
              <a:rPr lang="en-US" sz="1200" dirty="0">
                <a:solidFill>
                  <a:srgbClr val="2B2A2A"/>
                </a:solidFill>
                <a:latin typeface="Poppins"/>
              </a:rPr>
              <a:t>Core features for individual users</a:t>
            </a:r>
            <a:endParaRPr lang="en-US" sz="1200" dirty="0">
              <a:cs typeface="Poppins Light"/>
            </a:endParaRPr>
          </a:p>
          <a:p>
            <a:pPr marL="273050" lvl="1" indent="-136525" latinLnBrk="0">
              <a:lnSpc>
                <a:spcPct val="200000"/>
              </a:lnSpc>
              <a:buFont typeface="Arial"/>
              <a:buChar char="•"/>
            </a:pPr>
            <a:r>
              <a:rPr lang="en-US" sz="1200" dirty="0">
                <a:solidFill>
                  <a:srgbClr val="2B2A2A"/>
                </a:solidFill>
                <a:latin typeface="Poppins"/>
              </a:rPr>
              <a:t>Email support</a:t>
            </a:r>
            <a:endParaRPr lang="en-US" sz="1200" dirty="0">
              <a:solidFill>
                <a:srgbClr val="2B2A2A"/>
              </a:solidFill>
              <a:latin typeface="Poppins"/>
              <a:cs typeface="Poppins"/>
            </a:endParaRPr>
          </a:p>
        </p:txBody>
      </p:sp>
      <p:sp>
        <p:nvSpPr>
          <p:cNvPr id="31" name="TextBox 39">
            <a:extLst>
              <a:ext uri="{FF2B5EF4-FFF2-40B4-BE49-F238E27FC236}">
                <a16:creationId xmlns:a16="http://schemas.microsoft.com/office/drawing/2014/main" id="{DDB71B8D-F94D-6DCA-81D9-8A36CEEAF580}"/>
              </a:ext>
            </a:extLst>
          </p:cNvPr>
          <p:cNvSpPr txBox="1"/>
          <p:nvPr/>
        </p:nvSpPr>
        <p:spPr>
          <a:xfrm>
            <a:off x="5095603" y="3366394"/>
            <a:ext cx="2218475" cy="923330"/>
          </a:xfrm>
          <a:prstGeom prst="rect">
            <a:avLst/>
          </a:prstGeom>
        </p:spPr>
        <p:txBody>
          <a:bodyPr wrap="square" lIns="0" tIns="0" rIns="0" bIns="0" rtlCol="0" anchor="t">
            <a:spAutoFit/>
          </a:bodyPr>
          <a:lstStyle/>
          <a:p>
            <a:pPr marL="273050" lvl="1" indent="-136525" latinLnBrk="0">
              <a:buFont typeface="Arial"/>
              <a:buChar char="•"/>
            </a:pPr>
            <a:r>
              <a:rPr lang="en-US" sz="1200">
                <a:solidFill>
                  <a:srgbClr val="2B2A2A"/>
                </a:solidFill>
                <a:latin typeface="Poppins"/>
                <a:ea typeface="Arial Unicode MS"/>
                <a:cs typeface="Poppins"/>
              </a:rPr>
              <a:t>All features, including advanced functionalities</a:t>
            </a:r>
            <a:endParaRPr lang="en-US">
              <a:cs typeface="Poppins Light"/>
            </a:endParaRPr>
          </a:p>
          <a:p>
            <a:pPr marL="273050" lvl="1" indent="-136525" latinLnBrk="0">
              <a:buFont typeface="Arial"/>
              <a:buChar char="•"/>
            </a:pPr>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rPr>
              <a:t>Priority email and chat support</a:t>
            </a:r>
            <a:endParaRPr lang="en-US" sz="1200">
              <a:solidFill>
                <a:srgbClr val="2B2A2A"/>
              </a:solidFill>
              <a:latin typeface="Poppins"/>
              <a:cs typeface="Poppins"/>
            </a:endParaRPr>
          </a:p>
        </p:txBody>
      </p:sp>
      <p:sp>
        <p:nvSpPr>
          <p:cNvPr id="32" name="TextBox 40">
            <a:extLst>
              <a:ext uri="{FF2B5EF4-FFF2-40B4-BE49-F238E27FC236}">
                <a16:creationId xmlns:a16="http://schemas.microsoft.com/office/drawing/2014/main" id="{9476456F-A4CC-F2A1-3971-C1AF16A32952}"/>
              </a:ext>
            </a:extLst>
          </p:cNvPr>
          <p:cNvSpPr txBox="1"/>
          <p:nvPr/>
        </p:nvSpPr>
        <p:spPr>
          <a:xfrm>
            <a:off x="8257132" y="3366394"/>
            <a:ext cx="2246645" cy="1141338"/>
          </a:xfrm>
          <a:prstGeom prst="rect">
            <a:avLst/>
          </a:prstGeom>
        </p:spPr>
        <p:txBody>
          <a:bodyPr wrap="square" lIns="0" tIns="0" rIns="0" bIns="0" rtlCol="0" anchor="t">
            <a:spAutoFit/>
          </a:bodyPr>
          <a:lstStyle/>
          <a:p>
            <a:pPr marL="273050" lvl="1" indent="-136525" latinLnBrk="0">
              <a:lnSpc>
                <a:spcPts val="1773"/>
              </a:lnSpc>
              <a:buFont typeface="Arial"/>
              <a:buChar char="•"/>
            </a:pPr>
            <a:r>
              <a:rPr lang="en-US" sz="1200" dirty="0">
                <a:solidFill>
                  <a:srgbClr val="2B2A2A"/>
                </a:solidFill>
                <a:latin typeface="Poppins"/>
              </a:rPr>
              <a:t>All features, including advanced functionalities</a:t>
            </a:r>
            <a:endParaRPr lang="en-US" sz="1200" dirty="0">
              <a:solidFill>
                <a:srgbClr val="2B2A2A"/>
              </a:solidFill>
              <a:latin typeface="Poppins"/>
              <a:cs typeface="Poppins"/>
            </a:endParaRPr>
          </a:p>
          <a:p>
            <a:pPr marL="273050" lvl="1" indent="-136525" latinLnBrk="0">
              <a:lnSpc>
                <a:spcPts val="1773"/>
              </a:lnSpc>
              <a:buFont typeface="Arial"/>
              <a:buChar char="•"/>
            </a:pPr>
            <a:endParaRPr lang="en-US" sz="1200" dirty="0">
              <a:solidFill>
                <a:srgbClr val="2B2A2A"/>
              </a:solidFill>
              <a:latin typeface="Poppins"/>
              <a:ea typeface="Arial Unicode MS"/>
              <a:cs typeface="Poppins"/>
            </a:endParaRPr>
          </a:p>
          <a:p>
            <a:pPr marL="273050" lvl="1" indent="-136525" latinLnBrk="0">
              <a:lnSpc>
                <a:spcPts val="1773"/>
              </a:lnSpc>
              <a:buFont typeface="Arial"/>
              <a:buChar char="•"/>
            </a:pPr>
            <a:r>
              <a:rPr lang="en-US" sz="1200" dirty="0">
                <a:solidFill>
                  <a:srgbClr val="2B2A2A"/>
                </a:solidFill>
                <a:latin typeface="Poppins"/>
                <a:ea typeface="Arial Unicode MS"/>
                <a:cs typeface="Poppins"/>
              </a:rPr>
              <a:t>Priority email and chat support</a:t>
            </a:r>
          </a:p>
        </p:txBody>
      </p:sp>
      <p:sp>
        <p:nvSpPr>
          <p:cNvPr id="33" name="TextBox 41">
            <a:extLst>
              <a:ext uri="{FF2B5EF4-FFF2-40B4-BE49-F238E27FC236}">
                <a16:creationId xmlns:a16="http://schemas.microsoft.com/office/drawing/2014/main" id="{BAD3191F-B67A-04AA-D785-CD06084304B2}"/>
              </a:ext>
            </a:extLst>
          </p:cNvPr>
          <p:cNvSpPr txBox="1"/>
          <p:nvPr/>
        </p:nvSpPr>
        <p:spPr>
          <a:xfrm>
            <a:off x="2072027" y="4769422"/>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FREE</a:t>
            </a:r>
          </a:p>
        </p:txBody>
      </p:sp>
      <p:sp>
        <p:nvSpPr>
          <p:cNvPr id="34" name="TextBox 42">
            <a:extLst>
              <a:ext uri="{FF2B5EF4-FFF2-40B4-BE49-F238E27FC236}">
                <a16:creationId xmlns:a16="http://schemas.microsoft.com/office/drawing/2014/main" id="{13931758-41EC-D557-BB79-6855C709609C}"/>
              </a:ext>
            </a:extLst>
          </p:cNvPr>
          <p:cNvSpPr txBox="1"/>
          <p:nvPr/>
        </p:nvSpPr>
        <p:spPr>
          <a:xfrm>
            <a:off x="5417254" y="4769422"/>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€4/month</a:t>
            </a:r>
          </a:p>
        </p:txBody>
      </p:sp>
      <p:grpSp>
        <p:nvGrpSpPr>
          <p:cNvPr id="36" name="Group 17">
            <a:extLst>
              <a:ext uri="{FF2B5EF4-FFF2-40B4-BE49-F238E27FC236}">
                <a16:creationId xmlns:a16="http://schemas.microsoft.com/office/drawing/2014/main" id="{767FF8C2-819A-2F10-C4F8-B0F694A99BBA}"/>
              </a:ext>
            </a:extLst>
          </p:cNvPr>
          <p:cNvGrpSpPr/>
          <p:nvPr/>
        </p:nvGrpSpPr>
        <p:grpSpPr>
          <a:xfrm>
            <a:off x="8628427" y="4622321"/>
            <a:ext cx="1645088" cy="482847"/>
            <a:chOff x="0" y="0"/>
            <a:chExt cx="845015" cy="248019"/>
          </a:xfrm>
        </p:grpSpPr>
        <p:sp>
          <p:nvSpPr>
            <p:cNvPr id="37" name="Freeform 18">
              <a:extLst>
                <a:ext uri="{FF2B5EF4-FFF2-40B4-BE49-F238E27FC236}">
                  <a16:creationId xmlns:a16="http://schemas.microsoft.com/office/drawing/2014/main" id="{A19E4952-8EC4-3B3C-70E7-A5BEDA2562C8}"/>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38" name="TextBox 19">
              <a:extLst>
                <a:ext uri="{FF2B5EF4-FFF2-40B4-BE49-F238E27FC236}">
                  <a16:creationId xmlns:a16="http://schemas.microsoft.com/office/drawing/2014/main" id="{4DAEA91D-4578-D90D-ADD5-91730FA73D62}"/>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sp>
        <p:nvSpPr>
          <p:cNvPr id="39" name="TextBox 42">
            <a:extLst>
              <a:ext uri="{FF2B5EF4-FFF2-40B4-BE49-F238E27FC236}">
                <a16:creationId xmlns:a16="http://schemas.microsoft.com/office/drawing/2014/main" id="{6154D902-E1F3-234B-5B09-CAEB40EE96D5}"/>
              </a:ext>
            </a:extLst>
          </p:cNvPr>
          <p:cNvSpPr txBox="1"/>
          <p:nvPr/>
        </p:nvSpPr>
        <p:spPr>
          <a:xfrm>
            <a:off x="8657545" y="4756350"/>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€48/year</a:t>
            </a:r>
          </a:p>
        </p:txBody>
      </p:sp>
    </p:spTree>
    <p:extLst>
      <p:ext uri="{BB962C8B-B14F-4D97-AF65-F5344CB8AC3E}">
        <p14:creationId xmlns:p14="http://schemas.microsoft.com/office/powerpoint/2010/main" val="736954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47273" y="30850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Future Roadmap</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158416" y="1300898"/>
            <a:ext cx="8402217" cy="5248598"/>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b="1" dirty="0">
                <a:cs typeface="Poppins Light"/>
              </a:rPr>
              <a:t>Feature Completions</a:t>
            </a:r>
          </a:p>
          <a:p>
            <a:pPr marL="342900" indent="-342900" algn="l" latinLnBrk="0">
              <a:buChar char="•"/>
            </a:pPr>
            <a:r>
              <a:rPr lang="en-US" sz="1800" dirty="0">
                <a:cs typeface="Poppins Light"/>
              </a:rPr>
              <a:t>Driving Test Routes</a:t>
            </a:r>
            <a:endParaRPr lang="en-US" sz="1800" b="1" dirty="0">
              <a:cs typeface="Poppins Light"/>
            </a:endParaRPr>
          </a:p>
          <a:p>
            <a:pPr marL="342900" indent="-342900" algn="l" latinLnBrk="0">
              <a:buChar char="•"/>
            </a:pPr>
            <a:r>
              <a:rPr lang="en-US" sz="1800" dirty="0">
                <a:cs typeface="Poppins Light"/>
              </a:rPr>
              <a:t>Route Creation (</a:t>
            </a:r>
            <a:r>
              <a:rPr lang="en-US" sz="1800" dirty="0" err="1">
                <a:cs typeface="Poppins Light"/>
              </a:rPr>
              <a:t>MapBox</a:t>
            </a:r>
            <a:r>
              <a:rPr lang="en-US" sz="1800" dirty="0">
                <a:cs typeface="Poppins Light"/>
              </a:rPr>
              <a:t>)</a:t>
            </a:r>
          </a:p>
          <a:p>
            <a:pPr marL="342900" indent="-342900" algn="l" latinLnBrk="0">
              <a:buChar char="•"/>
            </a:pPr>
            <a:r>
              <a:rPr lang="en-US" sz="1800" dirty="0">
                <a:cs typeface="Poppins Light"/>
              </a:rPr>
              <a:t>Instructor Finder</a:t>
            </a:r>
          </a:p>
          <a:p>
            <a:pPr marL="342900" indent="-342900" algn="l" latinLnBrk="0">
              <a:buChar char="•"/>
            </a:pPr>
            <a:endParaRPr lang="en-US" sz="1800" dirty="0">
              <a:cs typeface="Poppins Light"/>
            </a:endParaRPr>
          </a:p>
          <a:p>
            <a:pPr algn="l" latinLnBrk="0"/>
            <a:r>
              <a:rPr lang="en-US" sz="2000" b="1" dirty="0">
                <a:cs typeface="Poppins Light"/>
              </a:rPr>
              <a:t>Feature Improvements</a:t>
            </a:r>
          </a:p>
          <a:p>
            <a:pPr marL="342900" indent="-342900" algn="l" latinLnBrk="0">
              <a:buChar char="•"/>
            </a:pPr>
            <a:r>
              <a:rPr lang="en-US" sz="1800" dirty="0">
                <a:cs typeface="Poppins Light"/>
              </a:rPr>
              <a:t>Learning Materials</a:t>
            </a:r>
            <a:endParaRPr lang="en-US" sz="2000" b="1" dirty="0">
              <a:cs typeface="Poppins Light"/>
            </a:endParaRPr>
          </a:p>
          <a:p>
            <a:pPr marL="342900" indent="-342900" algn="l" latinLnBrk="0">
              <a:buChar char="•"/>
            </a:pPr>
            <a:r>
              <a:rPr lang="en-US" sz="1800" dirty="0">
                <a:cs typeface="Poppins Light"/>
              </a:rPr>
              <a:t>Profile </a:t>
            </a:r>
            <a:r>
              <a:rPr lang="en-US" sz="1800" dirty="0" err="1">
                <a:cs typeface="Poppins Light"/>
              </a:rPr>
              <a:t>Customisation</a:t>
            </a:r>
            <a:endParaRPr lang="en-US" sz="1800" dirty="0">
              <a:cs typeface="Poppins Light"/>
            </a:endParaRPr>
          </a:p>
          <a:p>
            <a:pPr marL="342900" indent="-342900" algn="l" latinLnBrk="0">
              <a:buChar char="•"/>
            </a:pPr>
            <a:r>
              <a:rPr lang="en-US" sz="1800" dirty="0">
                <a:cs typeface="Poppins Light"/>
              </a:rPr>
              <a:t>Progress Tracking</a:t>
            </a:r>
          </a:p>
          <a:p>
            <a:pPr algn="l" latinLnBrk="0"/>
            <a:endParaRPr lang="en-US" sz="2000" b="1" dirty="0">
              <a:cs typeface="Poppins Light"/>
            </a:endParaRPr>
          </a:p>
          <a:p>
            <a:pPr algn="l" latinLnBrk="0"/>
            <a:r>
              <a:rPr lang="en-US" sz="2000" b="1" dirty="0">
                <a:cs typeface="Poppins Light"/>
              </a:rPr>
              <a:t>Upcoming Features</a:t>
            </a:r>
          </a:p>
          <a:p>
            <a:pPr marL="342900" indent="-342900" algn="l" latinLnBrk="0">
              <a:buChar char="•"/>
            </a:pPr>
            <a:r>
              <a:rPr lang="en-US" sz="1800" dirty="0">
                <a:cs typeface="Poppins Light"/>
              </a:rPr>
              <a:t>Instructor Rating</a:t>
            </a:r>
            <a:endParaRPr lang="en-US" sz="2000" dirty="0">
              <a:cs typeface="Poppins Light"/>
            </a:endParaRPr>
          </a:p>
          <a:p>
            <a:pPr marL="342900" indent="-342900" algn="l" latinLnBrk="0">
              <a:buChar char="•"/>
            </a:pPr>
            <a:r>
              <a:rPr lang="en-US" sz="1800" dirty="0">
                <a:cs typeface="Poppins Light"/>
              </a:rPr>
              <a:t>Route Sharing</a:t>
            </a:r>
          </a:p>
          <a:p>
            <a:pPr marL="342900" indent="-342900" algn="l" latinLnBrk="0">
              <a:buChar char="•"/>
            </a:pPr>
            <a:r>
              <a:rPr lang="en-US" sz="1800" dirty="0">
                <a:cs typeface="Poppins Light"/>
              </a:rPr>
              <a:t>Route Rating</a:t>
            </a:r>
          </a:p>
          <a:p>
            <a:pPr algn="l" eaLnBrk="0" latinLnBrk="0" hangingPunct="0"/>
            <a:endParaRPr lang="en-GB" dirty="0">
              <a:cs typeface="Poppins Light"/>
            </a:endParaRPr>
          </a:p>
        </p:txBody>
      </p:sp>
    </p:spTree>
    <p:extLst>
      <p:ext uri="{BB962C8B-B14F-4D97-AF65-F5344CB8AC3E}">
        <p14:creationId xmlns:p14="http://schemas.microsoft.com/office/powerpoint/2010/main" val="420314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47273" y="30850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Closing Thoughts</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168576" y="2591218"/>
            <a:ext cx="8402217" cy="1134621"/>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b="1">
                <a:cs typeface="Poppins Light"/>
              </a:rPr>
              <a:t>subheading</a:t>
            </a:r>
          </a:p>
          <a:p>
            <a:pPr algn="l" eaLnBrk="0" latinLnBrk="0" hangingPunct="0"/>
            <a:r>
              <a:rPr lang="en-GB">
                <a:cs typeface="Poppins Light"/>
              </a:rPr>
              <a:t>Summarize the app’s impact and invite the audience to explore it further.</a:t>
            </a:r>
            <a:endParaRPr lang="en-US" sz="1800">
              <a:cs typeface="Poppins Light"/>
            </a:endParaRPr>
          </a:p>
        </p:txBody>
      </p:sp>
    </p:spTree>
    <p:extLst>
      <p:ext uri="{BB962C8B-B14F-4D97-AF65-F5344CB8AC3E}">
        <p14:creationId xmlns:p14="http://schemas.microsoft.com/office/powerpoint/2010/main" val="389343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728066-679C-0234-32C5-965E0D635F49}"/>
              </a:ext>
            </a:extLst>
          </p:cNvPr>
          <p:cNvSpPr txBox="1">
            <a:spLocks/>
          </p:cNvSpPr>
          <p:nvPr/>
        </p:nvSpPr>
        <p:spPr>
          <a:xfrm>
            <a:off x="838200" y="365125"/>
            <a:ext cx="10515600" cy="1325563"/>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800"/>
              <a:t>Proposed Timeline of Activities</a:t>
            </a:r>
          </a:p>
        </p:txBody>
      </p:sp>
      <p:sp>
        <p:nvSpPr>
          <p:cNvPr id="14" name="Content Placeholder 2">
            <a:extLst>
              <a:ext uri="{FF2B5EF4-FFF2-40B4-BE49-F238E27FC236}">
                <a16:creationId xmlns:a16="http://schemas.microsoft.com/office/drawing/2014/main" id="{D5BCEDB7-EE4E-BCAD-865A-D7D3E765BF87}"/>
              </a:ext>
            </a:extLst>
          </p:cNvPr>
          <p:cNvSpPr txBox="1">
            <a:spLocks/>
          </p:cNvSpPr>
          <p:nvPr/>
        </p:nvSpPr>
        <p:spPr>
          <a:xfrm>
            <a:off x="838200" y="1825625"/>
            <a:ext cx="10515600" cy="4351338"/>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b="1">
                <a:cs typeface="Poppins Light"/>
              </a:rPr>
              <a:t>Trello Board</a:t>
            </a:r>
            <a:r>
              <a:rPr lang="en-US">
                <a:cs typeface="Poppins Light"/>
              </a:rPr>
              <a:t>:</a:t>
            </a:r>
            <a:endParaRPr lang="en-US"/>
          </a:p>
          <a:p>
            <a:pPr marL="800100" lvl="1" indent="-342900" algn="l" eaLnBrk="0" latinLnBrk="0" hangingPunct="0">
              <a:buFont typeface="Arial" panose="020B0604020202020204" pitchFamily="34" charset="0"/>
              <a:buChar char="•"/>
            </a:pPr>
            <a:r>
              <a:rPr lang="en-US" sz="2400">
                <a:cs typeface="Poppins Light"/>
              </a:rPr>
              <a:t>Create Tasks</a:t>
            </a:r>
          </a:p>
          <a:p>
            <a:pPr marL="800100" lvl="1" indent="-342900" algn="l" eaLnBrk="0" latinLnBrk="0" hangingPunct="0">
              <a:buFont typeface="Arial" panose="020B0604020202020204" pitchFamily="34" charset="0"/>
              <a:buChar char="•"/>
            </a:pPr>
            <a:r>
              <a:rPr lang="en-US" sz="2400">
                <a:cs typeface="Poppins Light"/>
              </a:rPr>
              <a:t>Assign Tasks</a:t>
            </a:r>
          </a:p>
          <a:p>
            <a:pPr marL="800100" lvl="1" indent="-342900" algn="l" eaLnBrk="0" latinLnBrk="0" hangingPunct="0">
              <a:buFont typeface="Arial" panose="020B0604020202020204" pitchFamily="34" charset="0"/>
              <a:buChar char="•"/>
            </a:pPr>
            <a:r>
              <a:rPr lang="en-US" sz="2400">
                <a:cs typeface="Poppins Light"/>
              </a:rPr>
              <a:t>Update development activity of tasks</a:t>
            </a:r>
          </a:p>
          <a:p>
            <a:pPr algn="l" eaLnBrk="0" latinLnBrk="0" hangingPunct="0"/>
            <a:endParaRPr lang="en-US">
              <a:cs typeface="Poppins Light"/>
            </a:endParaRPr>
          </a:p>
          <a:p>
            <a:pPr eaLnBrk="0" latinLnBrk="0" hangingPunct="0"/>
            <a:endParaRPr lang="en-US">
              <a:cs typeface="Poppins Light"/>
            </a:endParaRPr>
          </a:p>
        </p:txBody>
      </p:sp>
      <p:pic>
        <p:nvPicPr>
          <p:cNvPr id="15" name="Picture 14" descr="A screenshot of a computer&#10;&#10;Description automatically generated">
            <a:extLst>
              <a:ext uri="{FF2B5EF4-FFF2-40B4-BE49-F238E27FC236}">
                <a16:creationId xmlns:a16="http://schemas.microsoft.com/office/drawing/2014/main" id="{F6A204AA-B9E4-9CA5-543D-920D199831CB}"/>
              </a:ext>
            </a:extLst>
          </p:cNvPr>
          <p:cNvPicPr>
            <a:picLocks noChangeAspect="1"/>
          </p:cNvPicPr>
          <p:nvPr/>
        </p:nvPicPr>
        <p:blipFill>
          <a:blip r:embed="rId2"/>
          <a:stretch>
            <a:fillRect/>
          </a:stretch>
        </p:blipFill>
        <p:spPr>
          <a:xfrm>
            <a:off x="1138989" y="3524774"/>
            <a:ext cx="10214811" cy="3045053"/>
          </a:xfrm>
          <a:prstGeom prst="roundRect">
            <a:avLst>
              <a:gd name="adj" fmla="val 4167"/>
            </a:avLst>
          </a:prstGeom>
          <a:solidFill>
            <a:srgbClr val="FFFFFF"/>
          </a:solidFill>
          <a:ln w="76200" cap="sq">
            <a:solidFill>
              <a:srgbClr val="292929"/>
            </a:solidFill>
            <a:miter lim="800000"/>
          </a:ln>
          <a:effectLst>
            <a:reflection endPos="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AA989B43-E7BF-9872-FFEB-D9E8088D5162}"/>
              </a:ext>
            </a:extLst>
          </p:cNvPr>
          <p:cNvSpPr txBox="1">
            <a:spLocks/>
          </p:cNvSpPr>
          <p:nvPr/>
        </p:nvSpPr>
        <p:spPr>
          <a:xfrm>
            <a:off x="-3294797" y="-547001"/>
            <a:ext cx="10515600" cy="1325563"/>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800"/>
              <a:t>EXTRA</a:t>
            </a:r>
          </a:p>
        </p:txBody>
      </p:sp>
    </p:spTree>
    <p:extLst>
      <p:ext uri="{BB962C8B-B14F-4D97-AF65-F5344CB8AC3E}">
        <p14:creationId xmlns:p14="http://schemas.microsoft.com/office/powerpoint/2010/main" val="79916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ED52-AAF1-8684-DE25-D708EA30F5DE}"/>
              </a:ext>
            </a:extLst>
          </p:cNvPr>
          <p:cNvSpPr>
            <a:spLocks noGrp="1"/>
          </p:cNvSpPr>
          <p:nvPr>
            <p:ph type="ctrTitle"/>
          </p:nvPr>
        </p:nvSpPr>
        <p:spPr>
          <a:xfrm>
            <a:off x="1524000" y="2881"/>
            <a:ext cx="9144000" cy="1522119"/>
          </a:xfrm>
        </p:spPr>
        <p:txBody>
          <a:bodyPr lIns="91440" tIns="45720" rIns="91440" bIns="45720" anchor="b"/>
          <a:lstStyle/>
          <a:p>
            <a:pPr eaLnBrk="0" latinLnBrk="0" hangingPunct="0"/>
            <a:r>
              <a:rPr lang="en-US" sz="4800">
                <a:cs typeface="Poppins SemiBold"/>
              </a:rPr>
              <a:t>References</a:t>
            </a:r>
            <a:endParaRPr lang="en-US" sz="4800"/>
          </a:p>
        </p:txBody>
      </p:sp>
      <p:sp>
        <p:nvSpPr>
          <p:cNvPr id="3" name="Subtitle 2">
            <a:extLst>
              <a:ext uri="{FF2B5EF4-FFF2-40B4-BE49-F238E27FC236}">
                <a16:creationId xmlns:a16="http://schemas.microsoft.com/office/drawing/2014/main" id="{809A344F-DB41-787B-6E04-4874F6450574}"/>
              </a:ext>
            </a:extLst>
          </p:cNvPr>
          <p:cNvSpPr>
            <a:spLocks noGrp="1"/>
          </p:cNvSpPr>
          <p:nvPr>
            <p:ph type="subTitle" idx="1"/>
          </p:nvPr>
        </p:nvSpPr>
        <p:spPr>
          <a:xfrm>
            <a:off x="1051180" y="1525000"/>
            <a:ext cx="10138903" cy="4862790"/>
          </a:xfrm>
        </p:spPr>
        <p:txBody>
          <a:bodyPr lIns="91440" tIns="45720" rIns="91440" bIns="45720" anchor="t"/>
          <a:lstStyle/>
          <a:p>
            <a:pPr marL="171450" indent="-171450" algn="l">
              <a:buFont typeface="Arial" panose="020B0604020202020204" pitchFamily="34" charset="0"/>
              <a:buChar char="•"/>
            </a:pPr>
            <a:r>
              <a:rPr lang="en-GB" sz="1400">
                <a:effectLst/>
                <a:ea typeface="Times New Roman" panose="02020603050405020304" pitchFamily="18" charset="0"/>
                <a:cs typeface="Times New Roman" panose="02020603050405020304" pitchFamily="18" charset="0"/>
              </a:rPr>
              <a:t>[1] Murphy, E. (2023). </a:t>
            </a:r>
            <a:r>
              <a:rPr lang="en-GB" sz="1400" i="1">
                <a:effectLst/>
                <a:ea typeface="Times New Roman" panose="02020603050405020304" pitchFamily="18" charset="0"/>
                <a:cs typeface="Times New Roman" panose="02020603050405020304" pitchFamily="18" charset="0"/>
              </a:rPr>
              <a:t>Over 1,700 drivers in Ireland operating on learner permits for over 30 years.</a:t>
            </a:r>
            <a:r>
              <a:rPr lang="en-GB" sz="1400">
                <a:effectLst/>
                <a:ea typeface="Times New Roman" panose="02020603050405020304" pitchFamily="18" charset="0"/>
                <a:cs typeface="Times New Roman" panose="02020603050405020304" pitchFamily="18" charset="0"/>
              </a:rPr>
              <a:t> [online] Irish </a:t>
            </a:r>
            <a:r>
              <a:rPr lang="en-GB" sz="1400" err="1">
                <a:effectLst/>
                <a:ea typeface="Times New Roman" panose="02020603050405020304" pitchFamily="18" charset="0"/>
                <a:cs typeface="Times New Roman" panose="02020603050405020304" pitchFamily="18" charset="0"/>
              </a:rPr>
              <a:t>Mirror.Available</a:t>
            </a:r>
            <a:r>
              <a:rPr lang="en-GB" sz="1400">
                <a:effectLst/>
                <a:ea typeface="Times New Roman" panose="02020603050405020304" pitchFamily="18" charset="0"/>
                <a:cs typeface="Times New Roman" panose="02020603050405020304" pitchFamily="18" charset="0"/>
              </a:rPr>
              <a:t> at: </a:t>
            </a:r>
            <a:r>
              <a:rPr lang="en-GB" sz="1400" u="sng">
                <a:solidFill>
                  <a:srgbClr val="0000FF"/>
                </a:solidFill>
                <a:effectLst/>
                <a:ea typeface="Times New Roman" panose="02020603050405020304" pitchFamily="18" charset="0"/>
                <a:cs typeface="Times New Roman" panose="02020603050405020304" pitchFamily="18" charset="0"/>
                <a:hlinkClick r:id="rId3"/>
              </a:rPr>
              <a:t>https://www.irishmirror.ie/news/irish-news/shock-over-1700-drivers-ireland-30399907</a:t>
            </a:r>
            <a:r>
              <a:rPr lang="en-GB" sz="1400">
                <a:effectLst/>
                <a:ea typeface="Times New Roman" panose="02020603050405020304" pitchFamily="18" charset="0"/>
                <a:cs typeface="Times New Roman" panose="02020603050405020304" pitchFamily="18" charset="0"/>
              </a:rPr>
              <a:t>;</a:t>
            </a:r>
          </a:p>
          <a:p>
            <a:pPr marL="171450" indent="-171450" algn="l">
              <a:buFont typeface="Arial" panose="020B0604020202020204" pitchFamily="34" charset="0"/>
              <a:buChar char="•"/>
            </a:pPr>
            <a:r>
              <a:rPr lang="en-GB" sz="1400">
                <a:effectLst/>
                <a:ea typeface="Times New Roman" panose="02020603050405020304" pitchFamily="18" charset="0"/>
                <a:cs typeface="Times New Roman" panose="02020603050405020304" pitchFamily="18" charset="0"/>
              </a:rPr>
              <a:t>White, J. (2023). </a:t>
            </a:r>
            <a:r>
              <a:rPr lang="en-GB" sz="1400" i="1">
                <a:effectLst/>
                <a:ea typeface="Times New Roman" panose="02020603050405020304" pitchFamily="18" charset="0"/>
                <a:cs typeface="Times New Roman" panose="02020603050405020304" pitchFamily="18" charset="0"/>
              </a:rPr>
              <a:t>Almost 60,000 learner drivers face 10-month wait for tests. [online] Irish Examiner.</a:t>
            </a:r>
            <a:r>
              <a:rPr lang="en-GB" sz="1400" i="1">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Available at: </a:t>
            </a:r>
            <a:r>
              <a:rPr lang="en-GB" sz="1400" u="sng">
                <a:solidFill>
                  <a:srgbClr val="0000FF"/>
                </a:solidFill>
                <a:effectLst/>
                <a:ea typeface="Times New Roman" panose="02020603050405020304" pitchFamily="18" charset="0"/>
                <a:cs typeface="Times New Roman" panose="02020603050405020304" pitchFamily="18" charset="0"/>
                <a:hlinkClick r:id="rId4"/>
              </a:rPr>
              <a:t>https://www.irishexaminer.com/news/arid-41133487.html</a:t>
            </a:r>
            <a:r>
              <a:rPr lang="en-GB" sz="1400" u="sng">
                <a:solidFill>
                  <a:srgbClr val="0000FF"/>
                </a:solidFill>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[Accessed 17 Oct. 2023].</a:t>
            </a:r>
          </a:p>
          <a:p>
            <a:pPr marL="171450" indent="-171450" algn="l">
              <a:buFont typeface="Arial" panose="020B0604020202020204" pitchFamily="34" charset="0"/>
              <a:buChar char="•"/>
            </a:pPr>
            <a:r>
              <a:rPr lang="en-GB" sz="1400">
                <a:effectLst/>
                <a:ea typeface="Times New Roman" panose="02020603050405020304" pitchFamily="18" charset="0"/>
                <a:cs typeface="Times New Roman" panose="02020603050405020304" pitchFamily="18" charset="0"/>
              </a:rPr>
              <a:t>[2] RSA.ie. (n.d.). </a:t>
            </a:r>
            <a:r>
              <a:rPr lang="en-GB" sz="1400" i="1">
                <a:effectLst/>
                <a:ea typeface="Times New Roman" panose="02020603050405020304" pitchFamily="18" charset="0"/>
                <a:cs typeface="Times New Roman" panose="02020603050405020304" pitchFamily="18" charset="0"/>
              </a:rPr>
              <a:t>Education - Road safety awards</a:t>
            </a:r>
            <a:r>
              <a:rPr lang="en-GB" sz="1400">
                <a:effectLst/>
                <a:ea typeface="Times New Roman" panose="02020603050405020304" pitchFamily="18" charset="0"/>
                <a:cs typeface="Times New Roman" panose="02020603050405020304" pitchFamily="18" charset="0"/>
              </a:rPr>
              <a:t>. [online] Available at: </a:t>
            </a:r>
            <a:r>
              <a:rPr lang="en-GB" sz="1400" u="sng">
                <a:solidFill>
                  <a:srgbClr val="0000FF"/>
                </a:solidFill>
                <a:effectLst/>
                <a:ea typeface="Times New Roman" panose="02020603050405020304" pitchFamily="18" charset="0"/>
                <a:cs typeface="Times New Roman" panose="02020603050405020304" pitchFamily="18" charset="0"/>
                <a:hlinkClick r:id="rId5"/>
              </a:rPr>
              <a:t>https://www.rsa.ie/road-safety/statistics</a:t>
            </a:r>
            <a:r>
              <a:rPr lang="en-GB" sz="1400">
                <a:effectLst/>
                <a:ea typeface="Times New Roman" panose="02020603050405020304" pitchFamily="18" charset="0"/>
                <a:cs typeface="Times New Roman" panose="02020603050405020304" pitchFamily="18" charset="0"/>
              </a:rPr>
              <a:t> [Accessed 17 Oct. 2023].</a:t>
            </a:r>
          </a:p>
          <a:p>
            <a:pPr marL="171450" indent="-171450" algn="l">
              <a:buFont typeface="Arial" panose="020B0604020202020204" pitchFamily="34" charset="0"/>
              <a:buChar char="•"/>
            </a:pPr>
            <a:r>
              <a:rPr lang="en-IE" sz="1400">
                <a:effectLst/>
                <a:ea typeface="Times New Roman" panose="02020603050405020304" pitchFamily="18" charset="0"/>
                <a:cs typeface="Times New Roman" panose="02020603050405020304" pitchFamily="18" charset="0"/>
              </a:rPr>
              <a:t>[</a:t>
            </a:r>
            <a:r>
              <a:rPr lang="en-IE" sz="1400">
                <a:effectLst/>
                <a:ea typeface="Calibri" panose="020F0502020204030204" pitchFamily="34" charset="0"/>
                <a:cs typeface="Times New Roman" panose="02020603050405020304" pitchFamily="18" charset="0"/>
              </a:rPr>
              <a:t>3] </a:t>
            </a:r>
            <a:r>
              <a:rPr lang="en-GB" sz="1400">
                <a:effectLst/>
                <a:ea typeface="Times New Roman" panose="02020603050405020304" pitchFamily="18" charset="0"/>
                <a:cs typeface="Times New Roman" panose="02020603050405020304" pitchFamily="18" charset="0"/>
              </a:rPr>
              <a:t>www.cso.ie. (n.d.). </a:t>
            </a:r>
            <a:r>
              <a:rPr lang="en-GB" sz="1400" i="1">
                <a:effectLst/>
                <a:ea typeface="Times New Roman" panose="02020603050405020304" pitchFamily="18" charset="0"/>
                <a:cs typeface="Times New Roman" panose="02020603050405020304" pitchFamily="18" charset="0"/>
              </a:rPr>
              <a:t>Driver and Vehicle Testing - CSO - Central Statistics Office</a:t>
            </a:r>
            <a:r>
              <a:rPr lang="en-GB" sz="1400">
                <a:effectLst/>
                <a:ea typeface="Times New Roman" panose="02020603050405020304" pitchFamily="18" charset="0"/>
                <a:cs typeface="Times New Roman" panose="02020603050405020304" pitchFamily="18" charset="0"/>
              </a:rPr>
              <a:t>. [online] Available at: </a:t>
            </a:r>
            <a:r>
              <a:rPr lang="en-GB" sz="1400" u="sng">
                <a:solidFill>
                  <a:srgbClr val="0000FF"/>
                </a:solidFill>
                <a:effectLst/>
                <a:ea typeface="Times New Roman" panose="02020603050405020304" pitchFamily="18" charset="0"/>
                <a:cs typeface="Times New Roman" panose="02020603050405020304" pitchFamily="18" charset="0"/>
                <a:hlinkClick r:id="rId6"/>
              </a:rPr>
              <a:t>https://www.cso.ie/en/releasesandpublications/ep/p-tranom/to2016/dvt/#:~:text=A%20total%20of%202%2C820%2C528%20Irish</a:t>
            </a:r>
            <a:r>
              <a:rPr lang="en-GB" sz="1400">
                <a:effectLst/>
                <a:ea typeface="Times New Roman" panose="02020603050405020304" pitchFamily="18" charset="0"/>
                <a:cs typeface="Times New Roman" panose="02020603050405020304" pitchFamily="18" charset="0"/>
              </a:rPr>
              <a:t> [Accessed 19 Oct. 2023].</a:t>
            </a:r>
          </a:p>
          <a:p>
            <a:pPr marL="171450" indent="-171450" algn="l" eaLnBrk="0" latinLnBrk="0" hangingPunct="0">
              <a:buFont typeface="Arial" panose="020B0604020202020204" pitchFamily="34" charset="0"/>
              <a:buChar char="•"/>
            </a:pPr>
            <a:r>
              <a:rPr lang="en-US" sz="1400">
                <a:ea typeface="+mn-lt"/>
                <a:cs typeface="+mn-lt"/>
              </a:rPr>
              <a:t>[4] White, J. (2023) </a:t>
            </a:r>
            <a:r>
              <a:rPr lang="en-US" sz="1400" i="1">
                <a:ea typeface="+mn-lt"/>
                <a:cs typeface="+mn-lt"/>
              </a:rPr>
              <a:t>One year to cut driving test wait times to 10 weeks</a:t>
            </a:r>
            <a:r>
              <a:rPr lang="en-US" sz="1400">
                <a:ea typeface="+mn-lt"/>
                <a:cs typeface="+mn-lt"/>
              </a:rPr>
              <a:t>, </a:t>
            </a:r>
            <a:r>
              <a:rPr lang="en-US" sz="1400" i="1">
                <a:ea typeface="+mn-lt"/>
                <a:cs typeface="+mn-lt"/>
              </a:rPr>
              <a:t>Irish Examiner</a:t>
            </a:r>
            <a:r>
              <a:rPr lang="en-US" sz="1400">
                <a:ea typeface="+mn-lt"/>
                <a:cs typeface="+mn-lt"/>
              </a:rPr>
              <a:t>. Available at: </a:t>
            </a:r>
            <a:r>
              <a:rPr lang="en-US" sz="1400">
                <a:ea typeface="+mn-lt"/>
                <a:cs typeface="+mn-lt"/>
                <a:hlinkClick r:id="rId7"/>
              </a:rPr>
              <a:t>https://www.irishexaminer.com/news/arid-41114116.html</a:t>
            </a:r>
            <a:r>
              <a:rPr lang="en-US" sz="1400">
                <a:ea typeface="+mn-lt"/>
                <a:cs typeface="+mn-lt"/>
              </a:rPr>
              <a:t> [Accessed: 24 October 2023]</a:t>
            </a:r>
            <a:endParaRPr lang="en-US" sz="1400">
              <a:ea typeface="+mn-lt"/>
              <a:cs typeface="Poppins Light"/>
            </a:endParaRPr>
          </a:p>
          <a:p>
            <a:pPr marL="285750" indent="-285750" algn="l">
              <a:buFont typeface="Arial" panose="020B0604020202020204" pitchFamily="34" charset="0"/>
              <a:buChar char="•"/>
            </a:pPr>
            <a:r>
              <a:rPr lang="en-GB" sz="1400" i="1">
                <a:effectLst/>
                <a:ea typeface="Times New Roman" panose="02020603050405020304" pitchFamily="18" charset="0"/>
                <a:cs typeface="Times New Roman" panose="02020603050405020304" pitchFamily="18" charset="0"/>
              </a:rPr>
              <a:t>React Native</a:t>
            </a:r>
            <a:r>
              <a:rPr lang="en-GB" sz="1400">
                <a:effectLst/>
                <a:ea typeface="Times New Roman" panose="02020603050405020304" pitchFamily="18" charset="0"/>
                <a:cs typeface="Times New Roman" panose="02020603050405020304" pitchFamily="18" charset="0"/>
              </a:rPr>
              <a:t>. [online] Available at: </a:t>
            </a:r>
            <a:r>
              <a:rPr lang="en-GB" sz="1400" u="sng">
                <a:solidFill>
                  <a:srgbClr val="0000FF"/>
                </a:solidFill>
                <a:effectLst/>
                <a:ea typeface="Times New Roman" panose="02020603050405020304" pitchFamily="18" charset="0"/>
                <a:cs typeface="Times New Roman" panose="02020603050405020304" pitchFamily="18" charset="0"/>
                <a:hlinkClick r:id="rId8"/>
              </a:rPr>
              <a:t>https://reactnative.dev</a:t>
            </a:r>
            <a:r>
              <a:rPr lang="en-GB" sz="1400" u="sng">
                <a:solidFill>
                  <a:srgbClr val="0000FF"/>
                </a:solidFill>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[Accessed 19 Oct. 2023].</a:t>
            </a:r>
            <a:endParaRPr lang="en-GB" sz="140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sz="1400" i="1">
                <a:effectLst/>
                <a:ea typeface="Times New Roman" panose="02020603050405020304" pitchFamily="18" charset="0"/>
                <a:cs typeface="Times New Roman" panose="02020603050405020304" pitchFamily="18" charset="0"/>
              </a:rPr>
              <a:t>OpenStreetMap Contributors</a:t>
            </a:r>
            <a:r>
              <a:rPr lang="en-GB" sz="1400">
                <a:effectLst/>
                <a:ea typeface="Times New Roman" panose="02020603050405020304" pitchFamily="18" charset="0"/>
                <a:cs typeface="Times New Roman" panose="02020603050405020304" pitchFamily="18" charset="0"/>
              </a:rPr>
              <a:t> (2019). </a:t>
            </a:r>
            <a:r>
              <a:rPr lang="en-GB" sz="1400" i="1">
                <a:effectLst/>
                <a:ea typeface="Times New Roman" panose="02020603050405020304" pitchFamily="18" charset="0"/>
                <a:cs typeface="Times New Roman" panose="02020603050405020304" pitchFamily="18" charset="0"/>
              </a:rPr>
              <a:t>OpenStreetMap</a:t>
            </a:r>
            <a:r>
              <a:rPr lang="en-GB" sz="1400">
                <a:effectLst/>
                <a:ea typeface="Times New Roman" panose="02020603050405020304" pitchFamily="18" charset="0"/>
                <a:cs typeface="Times New Roman" panose="02020603050405020304" pitchFamily="18" charset="0"/>
              </a:rPr>
              <a:t>. [online] OpenStreetMap. Available at: </a:t>
            </a:r>
            <a:r>
              <a:rPr lang="en-GB" sz="1400" u="sng">
                <a:solidFill>
                  <a:srgbClr val="0000FF"/>
                </a:solidFill>
                <a:effectLst/>
                <a:ea typeface="Times New Roman" panose="02020603050405020304" pitchFamily="18" charset="0"/>
                <a:cs typeface="Times New Roman" panose="02020603050405020304" pitchFamily="18" charset="0"/>
                <a:hlinkClick r:id="rId9"/>
              </a:rPr>
              <a:t>https://www.openstreetmap.org</a:t>
            </a:r>
            <a:r>
              <a:rPr lang="en-GB" sz="1400">
                <a:solidFill>
                  <a:srgbClr val="0000FF"/>
                </a:solidFill>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[Accessed 19 Oct. 2023]</a:t>
            </a:r>
            <a:endParaRPr lang="en-GB" sz="140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sz="1400">
                <a:effectLst/>
                <a:ea typeface="Times New Roman" panose="02020603050405020304" pitchFamily="18" charset="0"/>
                <a:cs typeface="Times New Roman" panose="02020603050405020304" pitchFamily="18" charset="0"/>
              </a:rPr>
              <a:t>Google (2019). </a:t>
            </a:r>
            <a:r>
              <a:rPr lang="en-GB" sz="1400" i="1">
                <a:effectLst/>
                <a:ea typeface="Times New Roman" panose="02020603050405020304" pitchFamily="18" charset="0"/>
                <a:cs typeface="Times New Roman" panose="02020603050405020304" pitchFamily="18" charset="0"/>
              </a:rPr>
              <a:t>Firebase</a:t>
            </a:r>
            <a:r>
              <a:rPr lang="en-GB" sz="1400">
                <a:effectLst/>
                <a:ea typeface="Times New Roman" panose="02020603050405020304" pitchFamily="18" charset="0"/>
                <a:cs typeface="Times New Roman" panose="02020603050405020304" pitchFamily="18" charset="0"/>
              </a:rPr>
              <a:t>. [online] Firebase. Available at: </a:t>
            </a:r>
            <a:r>
              <a:rPr lang="en-GB" sz="1400" u="sng">
                <a:solidFill>
                  <a:srgbClr val="0000FF"/>
                </a:solidFill>
                <a:ea typeface="Times New Roman" panose="02020603050405020304" pitchFamily="18" charset="0"/>
                <a:cs typeface="Times New Roman" panose="02020603050405020304" pitchFamily="18" charset="0"/>
                <a:hlinkClick r:id="rId10"/>
              </a:rPr>
              <a:t>https://firebase.google.com</a:t>
            </a:r>
            <a:r>
              <a:rPr lang="en-GB" sz="1400">
                <a:solidFill>
                  <a:srgbClr val="0000FF"/>
                </a:solidFill>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[Accessed 19 Oct. 2023].</a:t>
            </a:r>
            <a:endParaRPr lang="en-GB" sz="140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sz="1400">
                <a:effectLst/>
                <a:ea typeface="Times New Roman" panose="02020603050405020304" pitchFamily="18" charset="0"/>
                <a:cs typeface="Times New Roman" panose="02020603050405020304" pitchFamily="18" charset="0"/>
              </a:rPr>
              <a:t>Expo. (n.d.). </a:t>
            </a:r>
            <a:r>
              <a:rPr lang="en-GB" sz="1400" i="1">
                <a:effectLst/>
                <a:ea typeface="Times New Roman" panose="02020603050405020304" pitchFamily="18" charset="0"/>
                <a:cs typeface="Times New Roman" panose="02020603050405020304" pitchFamily="18" charset="0"/>
              </a:rPr>
              <a:t>Expo</a:t>
            </a:r>
            <a:r>
              <a:rPr lang="en-GB" sz="1400">
                <a:effectLst/>
                <a:ea typeface="Times New Roman" panose="02020603050405020304" pitchFamily="18" charset="0"/>
                <a:cs typeface="Times New Roman" panose="02020603050405020304" pitchFamily="18" charset="0"/>
              </a:rPr>
              <a:t>. [online] Available at: </a:t>
            </a:r>
            <a:r>
              <a:rPr lang="en-GB" sz="1400" u="sng">
                <a:solidFill>
                  <a:srgbClr val="0000FF"/>
                </a:solidFill>
                <a:effectLst/>
                <a:ea typeface="Times New Roman" panose="02020603050405020304" pitchFamily="18" charset="0"/>
                <a:cs typeface="Times New Roman" panose="02020603050405020304" pitchFamily="18" charset="0"/>
                <a:hlinkClick r:id="rId11"/>
              </a:rPr>
              <a:t>https://expo.dev/client</a:t>
            </a:r>
            <a:r>
              <a:rPr lang="en-GB" sz="1400" u="sng">
                <a:solidFill>
                  <a:srgbClr val="0000FF"/>
                </a:solidFill>
                <a:ea typeface="Times New Roman" panose="02020603050405020304" pitchFamily="18" charset="0"/>
                <a:cs typeface="Times New Roman" panose="02020603050405020304" pitchFamily="18" charset="0"/>
              </a:rPr>
              <a:t> </a:t>
            </a:r>
            <a:r>
              <a:rPr lang="en-GB" sz="1400">
                <a:effectLst/>
                <a:ea typeface="Times New Roman" panose="02020603050405020304" pitchFamily="18" charset="0"/>
                <a:cs typeface="Times New Roman" panose="02020603050405020304" pitchFamily="18" charset="0"/>
              </a:rPr>
              <a:t>[Accessed 19 Oct. 2023].</a:t>
            </a:r>
          </a:p>
          <a:p>
            <a:pPr marL="171450" indent="-171450" algn="l" eaLnBrk="0" latinLnBrk="0" hangingPunct="0">
              <a:buFont typeface="Arial" panose="020B0604020202020204" pitchFamily="34" charset="0"/>
              <a:buChar char="•"/>
            </a:pPr>
            <a:endParaRPr lang="en-US" sz="1200">
              <a:latin typeface="Poppins Light (Body)"/>
              <a:ea typeface="+mn-lt"/>
              <a:cs typeface="Poppins Light"/>
            </a:endParaRPr>
          </a:p>
        </p:txBody>
      </p:sp>
      <p:sp>
        <p:nvSpPr>
          <p:cNvPr id="4" name="Title 1">
            <a:extLst>
              <a:ext uri="{FF2B5EF4-FFF2-40B4-BE49-F238E27FC236}">
                <a16:creationId xmlns:a16="http://schemas.microsoft.com/office/drawing/2014/main" id="{7FCA0389-5263-BF42-05EC-D048A83FDC18}"/>
              </a:ext>
            </a:extLst>
          </p:cNvPr>
          <p:cNvSpPr txBox="1">
            <a:spLocks/>
          </p:cNvSpPr>
          <p:nvPr/>
        </p:nvSpPr>
        <p:spPr>
          <a:xfrm>
            <a:off x="276045" y="470210"/>
            <a:ext cx="2881223" cy="288915"/>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eaLnBrk="0" latinLnBrk="0" hangingPunct="0"/>
            <a:r>
              <a:rPr lang="en-US" sz="4800"/>
              <a:t>EXTRA</a:t>
            </a:r>
          </a:p>
        </p:txBody>
      </p:sp>
    </p:spTree>
    <p:extLst>
      <p:ext uri="{BB962C8B-B14F-4D97-AF65-F5344CB8AC3E}">
        <p14:creationId xmlns:p14="http://schemas.microsoft.com/office/powerpoint/2010/main" val="3586448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022AF-968A-19AE-7E25-A94617296F23}"/>
              </a:ext>
            </a:extLst>
          </p:cNvPr>
          <p:cNvSpPr txBox="1">
            <a:spLocks/>
          </p:cNvSpPr>
          <p:nvPr/>
        </p:nvSpPr>
        <p:spPr>
          <a:xfrm>
            <a:off x="5993481" y="2025664"/>
            <a:ext cx="5769987" cy="4118003"/>
          </a:xfrm>
        </p:spPr>
        <p:txBody>
          <a:bodyPr wrap="square" lIns="0" tIns="0" rIns="0" bIns="0" anchor="t" anchorCtr="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dirty="0"/>
              <a:t>Developed the driving test preparation mobile app “RoadReady” to simplify the journey from a learner to licensed driver. </a:t>
            </a:r>
          </a:p>
          <a:p>
            <a:pPr algn="l" eaLnBrk="0" latinLnBrk="0" hangingPunct="0"/>
            <a:endParaRPr lang="en-US" sz="2000" dirty="0"/>
          </a:p>
          <a:p>
            <a:pPr algn="l" eaLnBrk="0" latinLnBrk="0" hangingPunct="0"/>
            <a:r>
              <a:rPr lang="en-US" sz="2000" dirty="0"/>
              <a:t>App offers an intuitive platform for learning the rules and regulations of the road as well as allowing users to prepare for their theory test. </a:t>
            </a:r>
          </a:p>
          <a:p>
            <a:pPr algn="l" eaLnBrk="0" latinLnBrk="0" hangingPunct="0"/>
            <a:endParaRPr lang="en-US" sz="2000" dirty="0"/>
          </a:p>
          <a:p>
            <a:pPr algn="l" eaLnBrk="0" latinLnBrk="0" hangingPunct="0"/>
            <a:r>
              <a:rPr lang="en-US" sz="2000" dirty="0"/>
              <a:t>Developed with a focus on user experience, RoadReady equips learners with the tools needed for a successful test completion while instilling safe driving habits for life.</a:t>
            </a:r>
          </a:p>
        </p:txBody>
      </p:sp>
      <p:grpSp>
        <p:nvGrpSpPr>
          <p:cNvPr id="4" name="Group 22">
            <a:extLst>
              <a:ext uri="{FF2B5EF4-FFF2-40B4-BE49-F238E27FC236}">
                <a16:creationId xmlns:a16="http://schemas.microsoft.com/office/drawing/2014/main" id="{07DDE344-F2D1-E9FA-969B-5A271E4A42E8}"/>
              </a:ext>
            </a:extLst>
          </p:cNvPr>
          <p:cNvGrpSpPr>
            <a:grpSpLocks noChangeAspect="1"/>
          </p:cNvGrpSpPr>
          <p:nvPr/>
        </p:nvGrpSpPr>
        <p:grpSpPr>
          <a:xfrm>
            <a:off x="180357" y="1287083"/>
            <a:ext cx="4056967" cy="8025440"/>
            <a:chOff x="0" y="0"/>
            <a:chExt cx="2620010" cy="5182870"/>
          </a:xfrm>
        </p:grpSpPr>
        <p:sp>
          <p:nvSpPr>
            <p:cNvPr id="5" name="Freeform 23">
              <a:extLst>
                <a:ext uri="{FF2B5EF4-FFF2-40B4-BE49-F238E27FC236}">
                  <a16:creationId xmlns:a16="http://schemas.microsoft.com/office/drawing/2014/main" id="{82EFBEAB-F00C-905D-868B-71F216C199FB}"/>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a:p>
          </p:txBody>
        </p:sp>
        <p:sp>
          <p:nvSpPr>
            <p:cNvPr id="6" name="Freeform 24">
              <a:extLst>
                <a:ext uri="{FF2B5EF4-FFF2-40B4-BE49-F238E27FC236}">
                  <a16:creationId xmlns:a16="http://schemas.microsoft.com/office/drawing/2014/main" id="{FED56F72-BB6C-D1A2-A1A7-BDFE31142E9C}"/>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chemeClr val="bg1"/>
            </a:solidFill>
            <a:ln w="12700">
              <a:solidFill>
                <a:srgbClr val="000000"/>
              </a:solidFill>
            </a:ln>
          </p:spPr>
          <p:txBody>
            <a:bodyPr/>
            <a:lstStyle/>
            <a:p>
              <a:endParaRPr lang="en-GB"/>
            </a:p>
          </p:txBody>
        </p:sp>
        <p:sp>
          <p:nvSpPr>
            <p:cNvPr id="7" name="Freeform 25">
              <a:extLst>
                <a:ext uri="{FF2B5EF4-FFF2-40B4-BE49-F238E27FC236}">
                  <a16:creationId xmlns:a16="http://schemas.microsoft.com/office/drawing/2014/main" id="{15A66E3A-266E-1A49-CDD8-F0E352ECD9B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a:p>
          </p:txBody>
        </p:sp>
        <p:sp>
          <p:nvSpPr>
            <p:cNvPr id="8" name="Freeform 26">
              <a:extLst>
                <a:ext uri="{FF2B5EF4-FFF2-40B4-BE49-F238E27FC236}">
                  <a16:creationId xmlns:a16="http://schemas.microsoft.com/office/drawing/2014/main" id="{F3A1C4CF-A5D1-35A6-7A27-106ED8F90D77}"/>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a:p>
          </p:txBody>
        </p:sp>
        <p:sp>
          <p:nvSpPr>
            <p:cNvPr id="9" name="Freeform 27">
              <a:extLst>
                <a:ext uri="{FF2B5EF4-FFF2-40B4-BE49-F238E27FC236}">
                  <a16:creationId xmlns:a16="http://schemas.microsoft.com/office/drawing/2014/main" id="{BCDCE1D9-7620-671F-0954-09C943D61885}"/>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a:p>
          </p:txBody>
        </p:sp>
        <p:sp>
          <p:nvSpPr>
            <p:cNvPr id="10" name="Freeform 28">
              <a:extLst>
                <a:ext uri="{FF2B5EF4-FFF2-40B4-BE49-F238E27FC236}">
                  <a16:creationId xmlns:a16="http://schemas.microsoft.com/office/drawing/2014/main" id="{0975A33E-2FF8-C8DD-28B6-A2891ABF0D2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a:p>
          </p:txBody>
        </p:sp>
        <p:sp>
          <p:nvSpPr>
            <p:cNvPr id="11" name="Freeform 29">
              <a:extLst>
                <a:ext uri="{FF2B5EF4-FFF2-40B4-BE49-F238E27FC236}">
                  <a16:creationId xmlns:a16="http://schemas.microsoft.com/office/drawing/2014/main" id="{3301EBF1-1FA2-42C6-E6FE-4E7458DE0EE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a:p>
          </p:txBody>
        </p:sp>
        <p:sp>
          <p:nvSpPr>
            <p:cNvPr id="12" name="Freeform 30">
              <a:extLst>
                <a:ext uri="{FF2B5EF4-FFF2-40B4-BE49-F238E27FC236}">
                  <a16:creationId xmlns:a16="http://schemas.microsoft.com/office/drawing/2014/main" id="{65A6FDC2-8148-8BF9-3C4F-D8726F4EE9EA}"/>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a:p>
          </p:txBody>
        </p:sp>
        <p:sp>
          <p:nvSpPr>
            <p:cNvPr id="13" name="Freeform 31">
              <a:extLst>
                <a:ext uri="{FF2B5EF4-FFF2-40B4-BE49-F238E27FC236}">
                  <a16:creationId xmlns:a16="http://schemas.microsoft.com/office/drawing/2014/main" id="{7A605FAE-552A-D7CB-46E3-64445D3BC700}"/>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a:p>
          </p:txBody>
        </p:sp>
      </p:grpSp>
      <p:sp>
        <p:nvSpPr>
          <p:cNvPr id="35" name="TextBox 8">
            <a:extLst>
              <a:ext uri="{FF2B5EF4-FFF2-40B4-BE49-F238E27FC236}">
                <a16:creationId xmlns:a16="http://schemas.microsoft.com/office/drawing/2014/main" id="{B5861C0E-12A3-4BFD-C508-4DC251A85B07}"/>
              </a:ext>
            </a:extLst>
          </p:cNvPr>
          <p:cNvSpPr txBox="1"/>
          <p:nvPr/>
        </p:nvSpPr>
        <p:spPr>
          <a:xfrm>
            <a:off x="6004375" y="1326414"/>
            <a:ext cx="4270815" cy="698909"/>
          </a:xfrm>
          <a:prstGeom prst="rect">
            <a:avLst/>
          </a:prstGeom>
        </p:spPr>
        <p:txBody>
          <a:bodyPr lIns="0" tIns="0" rIns="0" bIns="0" rtlCol="0" anchor="t">
            <a:spAutoFit/>
          </a:bodyPr>
          <a:lstStyle/>
          <a:p>
            <a:pPr>
              <a:lnSpc>
                <a:spcPts val="5350"/>
              </a:lnSpc>
            </a:pPr>
            <a:r>
              <a:rPr lang="en-US" sz="5000">
                <a:solidFill>
                  <a:srgbClr val="2B2A2A"/>
                </a:solidFill>
                <a:latin typeface="Poppins Bold"/>
              </a:rPr>
              <a:t>Introduction</a:t>
            </a:r>
          </a:p>
        </p:txBody>
      </p:sp>
      <p:sp>
        <p:nvSpPr>
          <p:cNvPr id="38" name="Rectangle: Rounded Corners 37">
            <a:extLst>
              <a:ext uri="{FF2B5EF4-FFF2-40B4-BE49-F238E27FC236}">
                <a16:creationId xmlns:a16="http://schemas.microsoft.com/office/drawing/2014/main" id="{0CDA6974-5389-9197-23F5-65E7804DFB18}"/>
              </a:ext>
            </a:extLst>
          </p:cNvPr>
          <p:cNvSpPr/>
          <p:nvPr/>
        </p:nvSpPr>
        <p:spPr>
          <a:xfrm>
            <a:off x="1392503" y="3650861"/>
            <a:ext cx="1632673" cy="147083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latin typeface="+mj-lt"/>
            </a:endParaRPr>
          </a:p>
        </p:txBody>
      </p:sp>
      <p:sp>
        <p:nvSpPr>
          <p:cNvPr id="39" name="TextBox 52">
            <a:extLst>
              <a:ext uri="{FF2B5EF4-FFF2-40B4-BE49-F238E27FC236}">
                <a16:creationId xmlns:a16="http://schemas.microsoft.com/office/drawing/2014/main" id="{62077FFC-2BE1-EC51-01EC-0ADD433917BE}"/>
              </a:ext>
            </a:extLst>
          </p:cNvPr>
          <p:cNvSpPr txBox="1"/>
          <p:nvPr/>
        </p:nvSpPr>
        <p:spPr>
          <a:xfrm>
            <a:off x="1488763" y="5264137"/>
            <a:ext cx="1431231" cy="220766"/>
          </a:xfrm>
          <a:prstGeom prst="rect">
            <a:avLst/>
          </a:prstGeom>
        </p:spPr>
        <p:txBody>
          <a:bodyPr lIns="0" tIns="0" rIns="0" bIns="0" rtlCol="0" anchor="t">
            <a:spAutoFit/>
          </a:bodyPr>
          <a:lstStyle/>
          <a:p>
            <a:pPr algn="ctr">
              <a:lnSpc>
                <a:spcPts val="1706"/>
              </a:lnSpc>
            </a:pPr>
            <a:r>
              <a:rPr lang="en-US" sz="1594" dirty="0">
                <a:solidFill>
                  <a:srgbClr val="FF5C39"/>
                </a:solidFill>
                <a:latin typeface="Poppins Bold"/>
              </a:rPr>
              <a:t>RoadReady</a:t>
            </a:r>
          </a:p>
        </p:txBody>
      </p:sp>
      <p:sp>
        <p:nvSpPr>
          <p:cNvPr id="40" name="TextBox 53">
            <a:extLst>
              <a:ext uri="{FF2B5EF4-FFF2-40B4-BE49-F238E27FC236}">
                <a16:creationId xmlns:a16="http://schemas.microsoft.com/office/drawing/2014/main" id="{79486588-3945-8A83-6C10-5EB0D5FB3186}"/>
              </a:ext>
            </a:extLst>
          </p:cNvPr>
          <p:cNvSpPr txBox="1"/>
          <p:nvPr/>
        </p:nvSpPr>
        <p:spPr>
          <a:xfrm>
            <a:off x="1752261" y="5493874"/>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Driving App</a:t>
            </a:r>
          </a:p>
        </p:txBody>
      </p:sp>
      <p:pic>
        <p:nvPicPr>
          <p:cNvPr id="1028" name="Picture 4" descr="Bars iOS Native — Design Files">
            <a:extLst>
              <a:ext uri="{FF2B5EF4-FFF2-40B4-BE49-F238E27FC236}">
                <a16:creationId xmlns:a16="http://schemas.microsoft.com/office/drawing/2014/main" id="{49B5CABA-ADCC-9561-D2A6-9767BF5C28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06802" y="1528967"/>
            <a:ext cx="3486671" cy="37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1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5">
            <a:extLst>
              <a:ext uri="{FF2B5EF4-FFF2-40B4-BE49-F238E27FC236}">
                <a16:creationId xmlns:a16="http://schemas.microsoft.com/office/drawing/2014/main" id="{2DE40E4E-F54B-CA16-8BFD-10F5C5FB5ACA}"/>
              </a:ext>
            </a:extLst>
          </p:cNvPr>
          <p:cNvSpPr txBox="1"/>
          <p:nvPr/>
        </p:nvSpPr>
        <p:spPr>
          <a:xfrm>
            <a:off x="570969" y="1417918"/>
            <a:ext cx="3699374" cy="1391407"/>
          </a:xfrm>
          <a:prstGeom prst="rect">
            <a:avLst/>
          </a:prstGeom>
        </p:spPr>
        <p:txBody>
          <a:bodyPr lIns="0" tIns="0" rIns="0" bIns="0" rtlCol="0" anchor="t">
            <a:spAutoFit/>
          </a:bodyPr>
          <a:lstStyle/>
          <a:p>
            <a:pPr>
              <a:lnSpc>
                <a:spcPts val="5350"/>
              </a:lnSpc>
              <a:spcBef>
                <a:spcPct val="0"/>
              </a:spcBef>
            </a:pPr>
            <a:r>
              <a:rPr lang="en-US" sz="5000" dirty="0">
                <a:solidFill>
                  <a:srgbClr val="DC685C"/>
                </a:solidFill>
                <a:latin typeface="Poppins Bold"/>
              </a:rPr>
              <a:t>Problem</a:t>
            </a:r>
          </a:p>
          <a:p>
            <a:pPr>
              <a:lnSpc>
                <a:spcPts val="5350"/>
              </a:lnSpc>
              <a:spcBef>
                <a:spcPct val="0"/>
              </a:spcBef>
            </a:pPr>
            <a:r>
              <a:rPr lang="en-US" sz="5000" dirty="0">
                <a:solidFill>
                  <a:srgbClr val="2B2A2A"/>
                </a:solidFill>
                <a:latin typeface="Poppins Bold"/>
              </a:rPr>
              <a:t>Statement</a:t>
            </a:r>
          </a:p>
        </p:txBody>
      </p:sp>
      <p:grpSp>
        <p:nvGrpSpPr>
          <p:cNvPr id="20" name="Group 30">
            <a:extLst>
              <a:ext uri="{FF2B5EF4-FFF2-40B4-BE49-F238E27FC236}">
                <a16:creationId xmlns:a16="http://schemas.microsoft.com/office/drawing/2014/main" id="{69C7160F-FB3D-086B-B322-83B90133CEC1}"/>
              </a:ext>
            </a:extLst>
          </p:cNvPr>
          <p:cNvGrpSpPr/>
          <p:nvPr/>
        </p:nvGrpSpPr>
        <p:grpSpPr>
          <a:xfrm>
            <a:off x="561927" y="3160059"/>
            <a:ext cx="4090083" cy="1155917"/>
            <a:chOff x="0" y="0"/>
            <a:chExt cx="1465053" cy="225400"/>
          </a:xfrm>
        </p:grpSpPr>
        <p:sp>
          <p:nvSpPr>
            <p:cNvPr id="21" name="Freeform 31">
              <a:extLst>
                <a:ext uri="{FF2B5EF4-FFF2-40B4-BE49-F238E27FC236}">
                  <a16:creationId xmlns:a16="http://schemas.microsoft.com/office/drawing/2014/main" id="{CA57352B-8785-8AA9-C065-9C070E8616E7}"/>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22" name="TextBox 32">
              <a:extLst>
                <a:ext uri="{FF2B5EF4-FFF2-40B4-BE49-F238E27FC236}">
                  <a16:creationId xmlns:a16="http://schemas.microsoft.com/office/drawing/2014/main" id="{EEF2A0BE-E1D8-A6B0-ABE9-2A2509236924}"/>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grpSp>
        <p:nvGrpSpPr>
          <p:cNvPr id="23" name="Group 33">
            <a:extLst>
              <a:ext uri="{FF2B5EF4-FFF2-40B4-BE49-F238E27FC236}">
                <a16:creationId xmlns:a16="http://schemas.microsoft.com/office/drawing/2014/main" id="{07766E3E-69DC-64AF-6547-589C3751D028}"/>
              </a:ext>
            </a:extLst>
          </p:cNvPr>
          <p:cNvGrpSpPr/>
          <p:nvPr/>
        </p:nvGrpSpPr>
        <p:grpSpPr>
          <a:xfrm>
            <a:off x="5863525" y="3160057"/>
            <a:ext cx="4090081" cy="1155919"/>
            <a:chOff x="0" y="0"/>
            <a:chExt cx="1465053" cy="225400"/>
          </a:xfrm>
        </p:grpSpPr>
        <p:sp>
          <p:nvSpPr>
            <p:cNvPr id="24" name="Freeform 34">
              <a:extLst>
                <a:ext uri="{FF2B5EF4-FFF2-40B4-BE49-F238E27FC236}">
                  <a16:creationId xmlns:a16="http://schemas.microsoft.com/office/drawing/2014/main" id="{09015503-9AEF-5086-89A7-C5409475057D}"/>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25" name="TextBox 35">
              <a:extLst>
                <a:ext uri="{FF2B5EF4-FFF2-40B4-BE49-F238E27FC236}">
                  <a16:creationId xmlns:a16="http://schemas.microsoft.com/office/drawing/2014/main" id="{1869E823-BC63-380B-7679-0CBB410C289F}"/>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grpSp>
        <p:nvGrpSpPr>
          <p:cNvPr id="26" name="Group 36">
            <a:extLst>
              <a:ext uri="{FF2B5EF4-FFF2-40B4-BE49-F238E27FC236}">
                <a16:creationId xmlns:a16="http://schemas.microsoft.com/office/drawing/2014/main" id="{321AD3E0-E47E-EEAF-72CB-388877951C73}"/>
              </a:ext>
            </a:extLst>
          </p:cNvPr>
          <p:cNvGrpSpPr/>
          <p:nvPr/>
        </p:nvGrpSpPr>
        <p:grpSpPr>
          <a:xfrm>
            <a:off x="570969" y="4609058"/>
            <a:ext cx="4090082" cy="1155918"/>
            <a:chOff x="0" y="0"/>
            <a:chExt cx="1465053" cy="225400"/>
          </a:xfrm>
        </p:grpSpPr>
        <p:sp>
          <p:nvSpPr>
            <p:cNvPr id="27" name="Freeform 37">
              <a:extLst>
                <a:ext uri="{FF2B5EF4-FFF2-40B4-BE49-F238E27FC236}">
                  <a16:creationId xmlns:a16="http://schemas.microsoft.com/office/drawing/2014/main" id="{D9B27C91-2377-51D8-C33B-5D16499A9F06}"/>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28" name="TextBox 38">
              <a:extLst>
                <a:ext uri="{FF2B5EF4-FFF2-40B4-BE49-F238E27FC236}">
                  <a16:creationId xmlns:a16="http://schemas.microsoft.com/office/drawing/2014/main" id="{FAEAB64F-DAD3-F32C-E873-E38E074B59D1}"/>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sp>
        <p:nvSpPr>
          <p:cNvPr id="29" name="TextBox 39">
            <a:extLst>
              <a:ext uri="{FF2B5EF4-FFF2-40B4-BE49-F238E27FC236}">
                <a16:creationId xmlns:a16="http://schemas.microsoft.com/office/drawing/2014/main" id="{766FFA05-329D-8E76-58DA-F28775A04F0E}"/>
              </a:ext>
            </a:extLst>
          </p:cNvPr>
          <p:cNvSpPr txBox="1"/>
          <p:nvPr/>
        </p:nvSpPr>
        <p:spPr>
          <a:xfrm>
            <a:off x="687466" y="3309588"/>
            <a:ext cx="3487846" cy="659411"/>
          </a:xfrm>
          <a:prstGeom prst="rect">
            <a:avLst/>
          </a:prstGeom>
        </p:spPr>
        <p:txBody>
          <a:bodyPr wrap="square" lIns="0" tIns="0" rIns="0" bIns="0" rtlCol="0" anchor="t">
            <a:spAutoFit/>
          </a:bodyPr>
          <a:lstStyle/>
          <a:p>
            <a:pPr marL="179926" lvl="1" latinLnBrk="0">
              <a:lnSpc>
                <a:spcPts val="1733"/>
              </a:lnSpc>
            </a:pPr>
            <a:r>
              <a:rPr lang="en-US" sz="1667" dirty="0">
                <a:solidFill>
                  <a:srgbClr val="2B2A2A"/>
                </a:solidFill>
                <a:latin typeface="Poppins Medium"/>
              </a:rPr>
              <a:t>High Failure Rates</a:t>
            </a:r>
          </a:p>
          <a:p>
            <a:pPr marL="465676" lvl="1" indent="-285750" latinLnBrk="0">
              <a:lnSpc>
                <a:spcPts val="1733"/>
              </a:lnSpc>
              <a:buFont typeface="Arial" panose="020B0604020202020204" pitchFamily="34" charset="0"/>
              <a:buChar char="•"/>
            </a:pPr>
            <a:r>
              <a:rPr lang="en-US" sz="1667" dirty="0">
                <a:solidFill>
                  <a:srgbClr val="2B2A2A"/>
                </a:solidFill>
              </a:rPr>
              <a:t>Overall average driving pass rate is 53%</a:t>
            </a:r>
          </a:p>
        </p:txBody>
      </p:sp>
      <p:sp>
        <p:nvSpPr>
          <p:cNvPr id="30" name="TextBox 40">
            <a:extLst>
              <a:ext uri="{FF2B5EF4-FFF2-40B4-BE49-F238E27FC236}">
                <a16:creationId xmlns:a16="http://schemas.microsoft.com/office/drawing/2014/main" id="{B223BBDD-4B98-84DB-3776-D1466DD58EA2}"/>
              </a:ext>
            </a:extLst>
          </p:cNvPr>
          <p:cNvSpPr txBox="1"/>
          <p:nvPr/>
        </p:nvSpPr>
        <p:spPr>
          <a:xfrm>
            <a:off x="6022827" y="3309588"/>
            <a:ext cx="3803549" cy="1095428"/>
          </a:xfrm>
          <a:prstGeom prst="rect">
            <a:avLst/>
          </a:prstGeom>
        </p:spPr>
        <p:txBody>
          <a:bodyPr wrap="square" lIns="0" tIns="0" rIns="0" bIns="0" rtlCol="0" anchor="t">
            <a:spAutoFit/>
          </a:bodyPr>
          <a:lstStyle/>
          <a:p>
            <a:pPr marL="179926" lvl="1" latinLnBrk="0">
              <a:lnSpc>
                <a:spcPts val="1733"/>
              </a:lnSpc>
            </a:pPr>
            <a:r>
              <a:rPr lang="en-US" sz="1667">
                <a:solidFill>
                  <a:srgbClr val="2B2A2A"/>
                </a:solidFill>
                <a:latin typeface="Poppins Medium"/>
              </a:rPr>
              <a:t>Comprehensive learning</a:t>
            </a:r>
          </a:p>
          <a:p>
            <a:pPr marL="465676" lvl="1" indent="-285750" latinLnBrk="0">
              <a:lnSpc>
                <a:spcPts val="1733"/>
              </a:lnSpc>
              <a:buFont typeface="Arial" panose="020B0604020202020204" pitchFamily="34" charset="0"/>
              <a:buChar char="•"/>
            </a:pPr>
            <a:r>
              <a:rPr lang="en-US" sz="1667">
                <a:solidFill>
                  <a:srgbClr val="2B2A2A"/>
                </a:solidFill>
              </a:rPr>
              <a:t>Existing apps offer either theory or practical driving assistance, not both.</a:t>
            </a:r>
          </a:p>
          <a:p>
            <a:pPr marL="359852" lvl="1" indent="-179926" latinLnBrk="0">
              <a:lnSpc>
                <a:spcPts val="1733"/>
              </a:lnSpc>
              <a:buFont typeface="Arial"/>
              <a:buChar char="•"/>
            </a:pPr>
            <a:endParaRPr lang="en-US" sz="1667">
              <a:solidFill>
                <a:srgbClr val="2B2A2A"/>
              </a:solidFill>
              <a:latin typeface="Poppins Medium"/>
            </a:endParaRPr>
          </a:p>
        </p:txBody>
      </p:sp>
      <p:sp>
        <p:nvSpPr>
          <p:cNvPr id="31" name="TextBox 41">
            <a:extLst>
              <a:ext uri="{FF2B5EF4-FFF2-40B4-BE49-F238E27FC236}">
                <a16:creationId xmlns:a16="http://schemas.microsoft.com/office/drawing/2014/main" id="{1B610AE9-EE58-6B1C-D298-BC081B5C8839}"/>
              </a:ext>
            </a:extLst>
          </p:cNvPr>
          <p:cNvSpPr txBox="1"/>
          <p:nvPr/>
        </p:nvSpPr>
        <p:spPr>
          <a:xfrm>
            <a:off x="687465" y="4780671"/>
            <a:ext cx="3265132" cy="659411"/>
          </a:xfrm>
          <a:prstGeom prst="rect">
            <a:avLst/>
          </a:prstGeom>
        </p:spPr>
        <p:txBody>
          <a:bodyPr wrap="square" lIns="0" tIns="0" rIns="0" bIns="0" rtlCol="0" anchor="t">
            <a:spAutoFit/>
          </a:bodyPr>
          <a:lstStyle/>
          <a:p>
            <a:pPr marL="179926" lvl="1" latinLnBrk="0">
              <a:lnSpc>
                <a:spcPts val="1733"/>
              </a:lnSpc>
            </a:pPr>
            <a:r>
              <a:rPr lang="en-US" sz="1667">
                <a:solidFill>
                  <a:srgbClr val="2B2A2A"/>
                </a:solidFill>
                <a:latin typeface="Poppins Medium"/>
              </a:rPr>
              <a:t>Limited Practice Resources</a:t>
            </a:r>
          </a:p>
          <a:p>
            <a:pPr marL="465676" lvl="1" indent="-285750" latinLnBrk="0">
              <a:lnSpc>
                <a:spcPts val="1733"/>
              </a:lnSpc>
              <a:buFont typeface="Arial" panose="020B0604020202020204" pitchFamily="34" charset="0"/>
              <a:buChar char="•"/>
            </a:pPr>
            <a:r>
              <a:rPr lang="en-US" sz="1667">
                <a:solidFill>
                  <a:srgbClr val="2B2A2A"/>
                </a:solidFill>
              </a:rPr>
              <a:t>Lack of access to practice routes</a:t>
            </a:r>
          </a:p>
        </p:txBody>
      </p:sp>
      <p:grpSp>
        <p:nvGrpSpPr>
          <p:cNvPr id="32" name="Group 33">
            <a:extLst>
              <a:ext uri="{FF2B5EF4-FFF2-40B4-BE49-F238E27FC236}">
                <a16:creationId xmlns:a16="http://schemas.microsoft.com/office/drawing/2014/main" id="{00F4D444-2A1A-251C-3167-0E7C24139312}"/>
              </a:ext>
            </a:extLst>
          </p:cNvPr>
          <p:cNvGrpSpPr/>
          <p:nvPr/>
        </p:nvGrpSpPr>
        <p:grpSpPr>
          <a:xfrm>
            <a:off x="5863525" y="4609058"/>
            <a:ext cx="4090081" cy="1155918"/>
            <a:chOff x="0" y="0"/>
            <a:chExt cx="1465053" cy="225400"/>
          </a:xfrm>
        </p:grpSpPr>
        <p:sp>
          <p:nvSpPr>
            <p:cNvPr id="33" name="Freeform 34">
              <a:extLst>
                <a:ext uri="{FF2B5EF4-FFF2-40B4-BE49-F238E27FC236}">
                  <a16:creationId xmlns:a16="http://schemas.microsoft.com/office/drawing/2014/main" id="{CEC86E96-EF1E-A470-1B1F-4E6F40CF8FC5}"/>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34" name="TextBox 35">
              <a:extLst>
                <a:ext uri="{FF2B5EF4-FFF2-40B4-BE49-F238E27FC236}">
                  <a16:creationId xmlns:a16="http://schemas.microsoft.com/office/drawing/2014/main" id="{9208FF8C-F8E8-3B31-873A-D22AAC0CB409}"/>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sp>
        <p:nvSpPr>
          <p:cNvPr id="35" name="TextBox 40">
            <a:extLst>
              <a:ext uri="{FF2B5EF4-FFF2-40B4-BE49-F238E27FC236}">
                <a16:creationId xmlns:a16="http://schemas.microsoft.com/office/drawing/2014/main" id="{04A219D0-744F-1333-064B-80B1B215F269}"/>
              </a:ext>
            </a:extLst>
          </p:cNvPr>
          <p:cNvSpPr txBox="1"/>
          <p:nvPr/>
        </p:nvSpPr>
        <p:spPr>
          <a:xfrm>
            <a:off x="6022827" y="4717125"/>
            <a:ext cx="3803549" cy="1047851"/>
          </a:xfrm>
          <a:prstGeom prst="rect">
            <a:avLst/>
          </a:prstGeom>
        </p:spPr>
        <p:txBody>
          <a:bodyPr wrap="square" lIns="0" tIns="0" rIns="0" bIns="0" rtlCol="0" anchor="t">
            <a:normAutofit/>
          </a:bodyPr>
          <a:lstStyle/>
          <a:p>
            <a:pPr marL="179926" lvl="1" latinLnBrk="0">
              <a:lnSpc>
                <a:spcPts val="1733"/>
              </a:lnSpc>
            </a:pPr>
            <a:r>
              <a:rPr lang="en-US" sz="1667">
                <a:solidFill>
                  <a:srgbClr val="2B2A2A"/>
                </a:solidFill>
                <a:latin typeface="Poppins Medium"/>
              </a:rPr>
              <a:t>Long Waiting Times</a:t>
            </a:r>
          </a:p>
          <a:p>
            <a:pPr marL="465676" lvl="1" indent="-285750" latinLnBrk="0">
              <a:lnSpc>
                <a:spcPts val="1733"/>
              </a:lnSpc>
              <a:buFont typeface="Arial" panose="020B0604020202020204" pitchFamily="34" charset="0"/>
              <a:buChar char="•"/>
            </a:pPr>
            <a:r>
              <a:rPr lang="en-US" sz="1667">
                <a:solidFill>
                  <a:srgbClr val="2B2A2A"/>
                </a:solidFill>
              </a:rPr>
              <a:t>Leaner drivers facing long wait times for both theory/practical test</a:t>
            </a:r>
          </a:p>
          <a:p>
            <a:pPr marL="359852" lvl="1" indent="-179926" latinLnBrk="0">
              <a:lnSpc>
                <a:spcPts val="1733"/>
              </a:lnSpc>
              <a:buFont typeface="Arial"/>
              <a:buChar char="•"/>
            </a:pPr>
            <a:endParaRPr lang="en-US" sz="1667">
              <a:solidFill>
                <a:srgbClr val="2B2A2A"/>
              </a:solidFill>
              <a:latin typeface="Poppins Medium"/>
            </a:endParaRPr>
          </a:p>
        </p:txBody>
      </p:sp>
    </p:spTree>
    <p:extLst>
      <p:ext uri="{BB962C8B-B14F-4D97-AF65-F5344CB8AC3E}">
        <p14:creationId xmlns:p14="http://schemas.microsoft.com/office/powerpoint/2010/main" val="17246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3">
            <a:extLst>
              <a:ext uri="{FF2B5EF4-FFF2-40B4-BE49-F238E27FC236}">
                <a16:creationId xmlns:a16="http://schemas.microsoft.com/office/drawing/2014/main" id="{1D80D7A3-B3E4-29A1-1A88-64E5E847F3CC}"/>
              </a:ext>
            </a:extLst>
          </p:cNvPr>
          <p:cNvGrpSpPr/>
          <p:nvPr/>
        </p:nvGrpSpPr>
        <p:grpSpPr>
          <a:xfrm>
            <a:off x="290790" y="2887600"/>
            <a:ext cx="4398018" cy="1257801"/>
            <a:chOff x="0" y="0"/>
            <a:chExt cx="1737489" cy="496909"/>
          </a:xfrm>
        </p:grpSpPr>
        <p:sp>
          <p:nvSpPr>
            <p:cNvPr id="5" name="Freeform 34">
              <a:extLst>
                <a:ext uri="{FF2B5EF4-FFF2-40B4-BE49-F238E27FC236}">
                  <a16:creationId xmlns:a16="http://schemas.microsoft.com/office/drawing/2014/main" id="{EB434C68-895B-3430-215B-43CC3F70D766}"/>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800"/>
            </a:p>
          </p:txBody>
        </p:sp>
        <p:sp>
          <p:nvSpPr>
            <p:cNvPr id="6" name="TextBox 35">
              <a:extLst>
                <a:ext uri="{FF2B5EF4-FFF2-40B4-BE49-F238E27FC236}">
                  <a16:creationId xmlns:a16="http://schemas.microsoft.com/office/drawing/2014/main" id="{C356FB98-89F8-0DD6-ED27-940A875EF062}"/>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800"/>
            </a:p>
          </p:txBody>
        </p:sp>
      </p:grpSp>
      <p:sp>
        <p:nvSpPr>
          <p:cNvPr id="10" name="TextBox 43">
            <a:extLst>
              <a:ext uri="{FF2B5EF4-FFF2-40B4-BE49-F238E27FC236}">
                <a16:creationId xmlns:a16="http://schemas.microsoft.com/office/drawing/2014/main" id="{EDF08CD2-F4A4-8891-70E2-7F15BDC2F97C}"/>
              </a:ext>
            </a:extLst>
          </p:cNvPr>
          <p:cNvSpPr txBox="1"/>
          <p:nvPr/>
        </p:nvSpPr>
        <p:spPr>
          <a:xfrm>
            <a:off x="416330" y="1234550"/>
            <a:ext cx="3699374" cy="1391407"/>
          </a:xfrm>
          <a:prstGeom prst="rect">
            <a:avLst/>
          </a:prstGeom>
        </p:spPr>
        <p:txBody>
          <a:bodyPr wrap="square" lIns="0" tIns="0" rIns="0" bIns="0" rtlCol="0" anchor="t">
            <a:spAutoFit/>
          </a:bodyPr>
          <a:lstStyle/>
          <a:p>
            <a:pPr latinLnBrk="0">
              <a:lnSpc>
                <a:spcPts val="5350"/>
              </a:lnSpc>
              <a:spcBef>
                <a:spcPct val="0"/>
              </a:spcBef>
            </a:pPr>
            <a:r>
              <a:rPr lang="en-US" sz="5000" dirty="0">
                <a:solidFill>
                  <a:srgbClr val="6BBC00"/>
                </a:solidFill>
                <a:latin typeface="Poppins Bold"/>
              </a:rPr>
              <a:t>Solution</a:t>
            </a:r>
            <a:r>
              <a:rPr lang="en-US" sz="5000" dirty="0">
                <a:solidFill>
                  <a:srgbClr val="2B2A2A"/>
                </a:solidFill>
                <a:latin typeface="Poppins Bold"/>
              </a:rPr>
              <a:t> Overview </a:t>
            </a:r>
          </a:p>
        </p:txBody>
      </p:sp>
      <p:sp>
        <p:nvSpPr>
          <p:cNvPr id="12" name="TextBox 49">
            <a:extLst>
              <a:ext uri="{FF2B5EF4-FFF2-40B4-BE49-F238E27FC236}">
                <a16:creationId xmlns:a16="http://schemas.microsoft.com/office/drawing/2014/main" id="{F7F1F80A-D277-D0BA-1DE7-BD420B9FB321}"/>
              </a:ext>
            </a:extLst>
          </p:cNvPr>
          <p:cNvSpPr txBox="1"/>
          <p:nvPr/>
        </p:nvSpPr>
        <p:spPr>
          <a:xfrm>
            <a:off x="416330" y="3037129"/>
            <a:ext cx="4272478" cy="867802"/>
          </a:xfrm>
          <a:prstGeom prst="rect">
            <a:avLst/>
          </a:prstGeom>
        </p:spPr>
        <p:txBody>
          <a:bodyPr wrap="square" lIns="0" tIns="0" rIns="0" bIns="0" rtlCol="0" anchor="t">
            <a:spAutoFit/>
          </a:bodyPr>
          <a:lstStyle/>
          <a:p>
            <a:pPr marL="179926" lvl="1" latinLnBrk="0">
              <a:lnSpc>
                <a:spcPts val="1733"/>
              </a:lnSpc>
            </a:pPr>
            <a:r>
              <a:rPr lang="en-US" sz="1667" dirty="0">
                <a:solidFill>
                  <a:srgbClr val="2B2A2A"/>
                </a:solidFill>
                <a:latin typeface="Poppins Medium"/>
              </a:rPr>
              <a:t>Integrated Learning</a:t>
            </a:r>
          </a:p>
          <a:p>
            <a:pPr marL="179926" lvl="1" latinLnBrk="0">
              <a:lnSpc>
                <a:spcPts val="1733"/>
              </a:lnSpc>
            </a:pPr>
            <a:r>
              <a:rPr lang="en-GB" sz="1400" dirty="0">
                <a:solidFill>
                  <a:srgbClr val="2B2A2A"/>
                </a:solidFill>
                <a:latin typeface="Poppins Light"/>
              </a:rPr>
              <a:t>RoadReady combines theory test preparation with practical driving tools, offering an all-in-one platform</a:t>
            </a:r>
            <a:endParaRPr lang="en-US" dirty="0">
              <a:solidFill>
                <a:srgbClr val="2B2A2A"/>
              </a:solidFill>
              <a:latin typeface="Poppins Medium"/>
            </a:endParaRPr>
          </a:p>
        </p:txBody>
      </p:sp>
      <p:grpSp>
        <p:nvGrpSpPr>
          <p:cNvPr id="13" name="Group 33">
            <a:extLst>
              <a:ext uri="{FF2B5EF4-FFF2-40B4-BE49-F238E27FC236}">
                <a16:creationId xmlns:a16="http://schemas.microsoft.com/office/drawing/2014/main" id="{7D7DC79E-A088-295C-4091-4A3AC2CAA603}"/>
              </a:ext>
            </a:extLst>
          </p:cNvPr>
          <p:cNvGrpSpPr/>
          <p:nvPr/>
        </p:nvGrpSpPr>
        <p:grpSpPr>
          <a:xfrm>
            <a:off x="290790" y="4524026"/>
            <a:ext cx="4398018" cy="1257801"/>
            <a:chOff x="0" y="0"/>
            <a:chExt cx="1737489" cy="496909"/>
          </a:xfrm>
        </p:grpSpPr>
        <p:sp>
          <p:nvSpPr>
            <p:cNvPr id="15" name="Freeform 34">
              <a:extLst>
                <a:ext uri="{FF2B5EF4-FFF2-40B4-BE49-F238E27FC236}">
                  <a16:creationId xmlns:a16="http://schemas.microsoft.com/office/drawing/2014/main" id="{C5A28731-BF80-63C6-DE4F-5B6DB91BB96A}"/>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800"/>
            </a:p>
          </p:txBody>
        </p:sp>
        <p:sp>
          <p:nvSpPr>
            <p:cNvPr id="16" name="TextBox 35">
              <a:extLst>
                <a:ext uri="{FF2B5EF4-FFF2-40B4-BE49-F238E27FC236}">
                  <a16:creationId xmlns:a16="http://schemas.microsoft.com/office/drawing/2014/main" id="{E95F98FE-7C12-D1E4-2844-5D9CDDF6C47D}"/>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800"/>
            </a:p>
          </p:txBody>
        </p:sp>
      </p:grpSp>
      <p:sp>
        <p:nvSpPr>
          <p:cNvPr id="17" name="TextBox 49">
            <a:extLst>
              <a:ext uri="{FF2B5EF4-FFF2-40B4-BE49-F238E27FC236}">
                <a16:creationId xmlns:a16="http://schemas.microsoft.com/office/drawing/2014/main" id="{CBD42D0B-C530-DC62-E616-32A362F95766}"/>
              </a:ext>
            </a:extLst>
          </p:cNvPr>
          <p:cNvSpPr txBox="1"/>
          <p:nvPr/>
        </p:nvSpPr>
        <p:spPr>
          <a:xfrm>
            <a:off x="416330" y="4673555"/>
            <a:ext cx="4272478" cy="649793"/>
          </a:xfrm>
          <a:prstGeom prst="rect">
            <a:avLst/>
          </a:prstGeom>
        </p:spPr>
        <p:txBody>
          <a:bodyPr wrap="square" lIns="0" tIns="0" rIns="0" bIns="0" rtlCol="0" anchor="t">
            <a:spAutoFit/>
          </a:bodyPr>
          <a:lstStyle/>
          <a:p>
            <a:pPr marL="179926" lvl="1" latinLnBrk="0">
              <a:lnSpc>
                <a:spcPts val="1733"/>
              </a:lnSpc>
            </a:pPr>
            <a:r>
              <a:rPr lang="en-US" sz="1667" dirty="0">
                <a:solidFill>
                  <a:srgbClr val="2B2A2A"/>
                </a:solidFill>
                <a:latin typeface="Poppins Medium"/>
              </a:rPr>
              <a:t>Comprehensive Content</a:t>
            </a:r>
          </a:p>
          <a:p>
            <a:pPr marL="179926" lvl="1" latinLnBrk="0">
              <a:lnSpc>
                <a:spcPts val="1733"/>
              </a:lnSpc>
            </a:pPr>
            <a:r>
              <a:rPr lang="en-GB" sz="1400" dirty="0">
                <a:solidFill>
                  <a:srgbClr val="2B2A2A"/>
                </a:solidFill>
                <a:latin typeface="Poppins Light"/>
              </a:rPr>
              <a:t>Vast database of practice questions, mock exams, and real-time navigation</a:t>
            </a:r>
            <a:endParaRPr lang="en-US" dirty="0">
              <a:solidFill>
                <a:srgbClr val="2B2A2A"/>
              </a:solidFill>
              <a:latin typeface="Poppins Medium"/>
            </a:endParaRPr>
          </a:p>
        </p:txBody>
      </p:sp>
      <p:grpSp>
        <p:nvGrpSpPr>
          <p:cNvPr id="18" name="Group 33">
            <a:extLst>
              <a:ext uri="{FF2B5EF4-FFF2-40B4-BE49-F238E27FC236}">
                <a16:creationId xmlns:a16="http://schemas.microsoft.com/office/drawing/2014/main" id="{E9BF5498-7C39-679B-7C20-28D1660B157B}"/>
              </a:ext>
            </a:extLst>
          </p:cNvPr>
          <p:cNvGrpSpPr/>
          <p:nvPr/>
        </p:nvGrpSpPr>
        <p:grpSpPr>
          <a:xfrm>
            <a:off x="6096000" y="2887600"/>
            <a:ext cx="4398018" cy="1257801"/>
            <a:chOff x="0" y="0"/>
            <a:chExt cx="1737489" cy="496909"/>
          </a:xfrm>
        </p:grpSpPr>
        <p:sp>
          <p:nvSpPr>
            <p:cNvPr id="19" name="Freeform 34">
              <a:extLst>
                <a:ext uri="{FF2B5EF4-FFF2-40B4-BE49-F238E27FC236}">
                  <a16:creationId xmlns:a16="http://schemas.microsoft.com/office/drawing/2014/main" id="{B65BCB1A-AF14-2702-0B41-F7C097B036F7}"/>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800"/>
            </a:p>
          </p:txBody>
        </p:sp>
        <p:sp>
          <p:nvSpPr>
            <p:cNvPr id="20" name="TextBox 35">
              <a:extLst>
                <a:ext uri="{FF2B5EF4-FFF2-40B4-BE49-F238E27FC236}">
                  <a16:creationId xmlns:a16="http://schemas.microsoft.com/office/drawing/2014/main" id="{96BFBE0D-43EF-0125-3F35-C6BD5551E390}"/>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800"/>
            </a:p>
          </p:txBody>
        </p:sp>
      </p:grpSp>
      <p:sp>
        <p:nvSpPr>
          <p:cNvPr id="21" name="TextBox 49">
            <a:extLst>
              <a:ext uri="{FF2B5EF4-FFF2-40B4-BE49-F238E27FC236}">
                <a16:creationId xmlns:a16="http://schemas.microsoft.com/office/drawing/2014/main" id="{B777CFBF-74E9-9F24-CC74-79010101D5D5}"/>
              </a:ext>
            </a:extLst>
          </p:cNvPr>
          <p:cNvSpPr txBox="1"/>
          <p:nvPr/>
        </p:nvSpPr>
        <p:spPr>
          <a:xfrm>
            <a:off x="6221540" y="3037129"/>
            <a:ext cx="4272478" cy="860620"/>
          </a:xfrm>
          <a:prstGeom prst="rect">
            <a:avLst/>
          </a:prstGeom>
        </p:spPr>
        <p:txBody>
          <a:bodyPr wrap="square" lIns="0" tIns="0" rIns="0" bIns="0" rtlCol="0" anchor="t">
            <a:spAutoFit/>
          </a:bodyPr>
          <a:lstStyle/>
          <a:p>
            <a:pPr marL="179926" lvl="1" latinLnBrk="0">
              <a:lnSpc>
                <a:spcPts val="1733"/>
              </a:lnSpc>
            </a:pPr>
            <a:r>
              <a:rPr lang="en-US" sz="1667" dirty="0">
                <a:solidFill>
                  <a:srgbClr val="2B2A2A"/>
                </a:solidFill>
                <a:latin typeface="Poppins Medium"/>
              </a:rPr>
              <a:t>Real-Time Navigation</a:t>
            </a:r>
          </a:p>
          <a:p>
            <a:pPr marL="179926" lvl="1" latinLnBrk="0">
              <a:lnSpc>
                <a:spcPts val="1733"/>
              </a:lnSpc>
            </a:pPr>
            <a:r>
              <a:rPr lang="en-GB" sz="1400" dirty="0">
                <a:solidFill>
                  <a:srgbClr val="2B2A2A"/>
                </a:solidFill>
                <a:latin typeface="Poppins Light"/>
              </a:rPr>
              <a:t>The upcoming live navigation feature will allow learners to practice on actual test routes, providing a realistic experience</a:t>
            </a:r>
            <a:endParaRPr lang="en-US" dirty="0">
              <a:solidFill>
                <a:srgbClr val="2B2A2A"/>
              </a:solidFill>
              <a:latin typeface="Poppins Medium"/>
            </a:endParaRPr>
          </a:p>
        </p:txBody>
      </p:sp>
      <p:grpSp>
        <p:nvGrpSpPr>
          <p:cNvPr id="22" name="Group 33">
            <a:extLst>
              <a:ext uri="{FF2B5EF4-FFF2-40B4-BE49-F238E27FC236}">
                <a16:creationId xmlns:a16="http://schemas.microsoft.com/office/drawing/2014/main" id="{C3FFB1F9-B352-6049-2056-F110A2CCAD6B}"/>
              </a:ext>
            </a:extLst>
          </p:cNvPr>
          <p:cNvGrpSpPr/>
          <p:nvPr/>
        </p:nvGrpSpPr>
        <p:grpSpPr>
          <a:xfrm>
            <a:off x="6096000" y="4524026"/>
            <a:ext cx="4398018" cy="1257801"/>
            <a:chOff x="0" y="0"/>
            <a:chExt cx="1737489" cy="496909"/>
          </a:xfrm>
        </p:grpSpPr>
        <p:sp>
          <p:nvSpPr>
            <p:cNvPr id="23" name="Freeform 34">
              <a:extLst>
                <a:ext uri="{FF2B5EF4-FFF2-40B4-BE49-F238E27FC236}">
                  <a16:creationId xmlns:a16="http://schemas.microsoft.com/office/drawing/2014/main" id="{C5BA33D1-A981-9391-457E-7626110B0D70}"/>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800"/>
            </a:p>
          </p:txBody>
        </p:sp>
        <p:sp>
          <p:nvSpPr>
            <p:cNvPr id="24" name="TextBox 35">
              <a:extLst>
                <a:ext uri="{FF2B5EF4-FFF2-40B4-BE49-F238E27FC236}">
                  <a16:creationId xmlns:a16="http://schemas.microsoft.com/office/drawing/2014/main" id="{DCCF67BD-0D36-ACAD-F68B-95AA51540528}"/>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800"/>
            </a:p>
          </p:txBody>
        </p:sp>
      </p:grpSp>
      <p:sp>
        <p:nvSpPr>
          <p:cNvPr id="25" name="TextBox 49">
            <a:extLst>
              <a:ext uri="{FF2B5EF4-FFF2-40B4-BE49-F238E27FC236}">
                <a16:creationId xmlns:a16="http://schemas.microsoft.com/office/drawing/2014/main" id="{0268DB94-2BFA-972A-FA44-8A9A00E88281}"/>
              </a:ext>
            </a:extLst>
          </p:cNvPr>
          <p:cNvSpPr txBox="1"/>
          <p:nvPr/>
        </p:nvSpPr>
        <p:spPr>
          <a:xfrm>
            <a:off x="6221540" y="4673555"/>
            <a:ext cx="4272478" cy="860620"/>
          </a:xfrm>
          <a:prstGeom prst="rect">
            <a:avLst/>
          </a:prstGeom>
        </p:spPr>
        <p:txBody>
          <a:bodyPr wrap="square" lIns="0" tIns="0" rIns="0" bIns="0" rtlCol="0" anchor="t">
            <a:spAutoFit/>
          </a:bodyPr>
          <a:lstStyle/>
          <a:p>
            <a:pPr marL="179926" lvl="1" latinLnBrk="0">
              <a:lnSpc>
                <a:spcPts val="1733"/>
              </a:lnSpc>
            </a:pPr>
            <a:r>
              <a:rPr lang="en-US" sz="1667" dirty="0">
                <a:solidFill>
                  <a:srgbClr val="2B2A2A"/>
                </a:solidFill>
                <a:latin typeface="Poppins Medium"/>
              </a:rPr>
              <a:t>Efficiency and Convenience</a:t>
            </a:r>
          </a:p>
          <a:p>
            <a:pPr marL="179926" lvl="1" latinLnBrk="0">
              <a:lnSpc>
                <a:spcPts val="1733"/>
              </a:lnSpc>
            </a:pPr>
            <a:r>
              <a:rPr lang="en-GB" sz="1400" dirty="0">
                <a:solidFill>
                  <a:srgbClr val="2B2A2A"/>
                </a:solidFill>
                <a:latin typeface="Poppins Light"/>
              </a:rPr>
              <a:t>RoadReady minimizes the impact of long waiting times, allowing learners to make the most of their preparation period.</a:t>
            </a:r>
            <a:endParaRPr lang="en-US" dirty="0">
              <a:solidFill>
                <a:srgbClr val="2B2A2A"/>
              </a:solidFill>
              <a:latin typeface="Poppins Medium"/>
            </a:endParaRPr>
          </a:p>
        </p:txBody>
      </p:sp>
    </p:spTree>
    <p:extLst>
      <p:ext uri="{BB962C8B-B14F-4D97-AF65-F5344CB8AC3E}">
        <p14:creationId xmlns:p14="http://schemas.microsoft.com/office/powerpoint/2010/main" val="256462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5">
            <a:extLst>
              <a:ext uri="{FF2B5EF4-FFF2-40B4-BE49-F238E27FC236}">
                <a16:creationId xmlns:a16="http://schemas.microsoft.com/office/drawing/2014/main" id="{0CB9D646-76F3-5B6E-1479-BA4D3F06A6DE}"/>
              </a:ext>
            </a:extLst>
          </p:cNvPr>
          <p:cNvGrpSpPr/>
          <p:nvPr/>
        </p:nvGrpSpPr>
        <p:grpSpPr>
          <a:xfrm>
            <a:off x="4518299" y="2069950"/>
            <a:ext cx="8458536" cy="6301006"/>
            <a:chOff x="0" y="-38100"/>
            <a:chExt cx="1155115" cy="898578"/>
          </a:xfrm>
        </p:grpSpPr>
        <p:sp>
          <p:nvSpPr>
            <p:cNvPr id="129" name="Freeform 6">
              <a:extLst>
                <a:ext uri="{FF2B5EF4-FFF2-40B4-BE49-F238E27FC236}">
                  <a16:creationId xmlns:a16="http://schemas.microsoft.com/office/drawing/2014/main" id="{BE4E664D-847C-D723-0F26-D7D8BBBB93A8}"/>
                </a:ext>
              </a:extLst>
            </p:cNvPr>
            <p:cNvSpPr/>
            <p:nvPr/>
          </p:nvSpPr>
          <p:spPr>
            <a:xfrm>
              <a:off x="0" y="0"/>
              <a:ext cx="1155115" cy="860478"/>
            </a:xfrm>
            <a:custGeom>
              <a:avLst/>
              <a:gdLst/>
              <a:ahLst/>
              <a:cxnLst/>
              <a:rect l="l" t="t" r="r" b="b"/>
              <a:pathLst>
                <a:path w="1155115" h="860478">
                  <a:moveTo>
                    <a:pt x="41493" y="0"/>
                  </a:moveTo>
                  <a:lnTo>
                    <a:pt x="1113622" y="0"/>
                  </a:lnTo>
                  <a:cubicBezTo>
                    <a:pt x="1124626" y="0"/>
                    <a:pt x="1135180" y="4372"/>
                    <a:pt x="1142962" y="12153"/>
                  </a:cubicBezTo>
                  <a:cubicBezTo>
                    <a:pt x="1150743" y="19934"/>
                    <a:pt x="1155115" y="30488"/>
                    <a:pt x="1155115" y="41493"/>
                  </a:cubicBezTo>
                  <a:lnTo>
                    <a:pt x="1155115" y="818985"/>
                  </a:lnTo>
                  <a:cubicBezTo>
                    <a:pt x="1155115" y="841901"/>
                    <a:pt x="1136538" y="860478"/>
                    <a:pt x="1113622" y="860478"/>
                  </a:cubicBezTo>
                  <a:lnTo>
                    <a:pt x="41493" y="860478"/>
                  </a:lnTo>
                  <a:cubicBezTo>
                    <a:pt x="18577" y="860478"/>
                    <a:pt x="0" y="841901"/>
                    <a:pt x="0" y="818985"/>
                  </a:cubicBezTo>
                  <a:lnTo>
                    <a:pt x="0" y="41493"/>
                  </a:lnTo>
                  <a:cubicBezTo>
                    <a:pt x="0" y="30488"/>
                    <a:pt x="4372" y="19934"/>
                    <a:pt x="12153" y="12153"/>
                  </a:cubicBezTo>
                  <a:cubicBezTo>
                    <a:pt x="19934" y="4372"/>
                    <a:pt x="30488" y="0"/>
                    <a:pt x="41493" y="0"/>
                  </a:cubicBezTo>
                  <a:close/>
                </a:path>
              </a:pathLst>
            </a:custGeom>
            <a:solidFill>
              <a:srgbClr val="96B8E6"/>
            </a:solidFill>
          </p:spPr>
          <p:txBody>
            <a:bodyPr/>
            <a:lstStyle/>
            <a:p>
              <a:endParaRPr lang="en-GB" sz="800"/>
            </a:p>
          </p:txBody>
        </p:sp>
        <p:sp>
          <p:nvSpPr>
            <p:cNvPr id="130" name="TextBox 7">
              <a:extLst>
                <a:ext uri="{FF2B5EF4-FFF2-40B4-BE49-F238E27FC236}">
                  <a16:creationId xmlns:a16="http://schemas.microsoft.com/office/drawing/2014/main" id="{7ED28EF2-6A2C-79A8-CCCC-AB4DF1657E2B}"/>
                </a:ext>
              </a:extLst>
            </p:cNvPr>
            <p:cNvSpPr txBox="1"/>
            <p:nvPr/>
          </p:nvSpPr>
          <p:spPr>
            <a:xfrm>
              <a:off x="0" y="-38100"/>
              <a:ext cx="1155115" cy="898578"/>
            </a:xfrm>
            <a:prstGeom prst="rect">
              <a:avLst/>
            </a:prstGeom>
          </p:spPr>
          <p:txBody>
            <a:bodyPr lIns="33867" tIns="33867" rIns="33867" bIns="33867" rtlCol="0" anchor="ctr"/>
            <a:lstStyle/>
            <a:p>
              <a:pPr algn="ctr">
                <a:lnSpc>
                  <a:spcPts val="1773"/>
                </a:lnSpc>
                <a:spcBef>
                  <a:spcPct val="0"/>
                </a:spcBef>
              </a:pPr>
              <a:endParaRPr sz="800"/>
            </a:p>
          </p:txBody>
        </p:sp>
      </p:grpSp>
      <p:grpSp>
        <p:nvGrpSpPr>
          <p:cNvPr id="131" name="Group 15">
            <a:extLst>
              <a:ext uri="{FF2B5EF4-FFF2-40B4-BE49-F238E27FC236}">
                <a16:creationId xmlns:a16="http://schemas.microsoft.com/office/drawing/2014/main" id="{88A35774-FCA0-53E6-EF38-6CD7D861412B}"/>
              </a:ext>
            </a:extLst>
          </p:cNvPr>
          <p:cNvGrpSpPr/>
          <p:nvPr/>
        </p:nvGrpSpPr>
        <p:grpSpPr>
          <a:xfrm>
            <a:off x="4932805" y="2429607"/>
            <a:ext cx="426323" cy="426323"/>
            <a:chOff x="0" y="0"/>
            <a:chExt cx="812800" cy="812800"/>
          </a:xfrm>
        </p:grpSpPr>
        <p:sp>
          <p:nvSpPr>
            <p:cNvPr id="132" name="Freeform 16">
              <a:extLst>
                <a:ext uri="{FF2B5EF4-FFF2-40B4-BE49-F238E27FC236}">
                  <a16:creationId xmlns:a16="http://schemas.microsoft.com/office/drawing/2014/main" id="{94AE56E7-FFF0-C36F-545E-BC66BD0D35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33" name="TextBox 17">
              <a:extLst>
                <a:ext uri="{FF2B5EF4-FFF2-40B4-BE49-F238E27FC236}">
                  <a16:creationId xmlns:a16="http://schemas.microsoft.com/office/drawing/2014/main" id="{77A39D7C-E495-DDF0-FB9A-82931EB53A2F}"/>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34" name="TextBox 18">
            <a:extLst>
              <a:ext uri="{FF2B5EF4-FFF2-40B4-BE49-F238E27FC236}">
                <a16:creationId xmlns:a16="http://schemas.microsoft.com/office/drawing/2014/main" id="{99F6F6F4-4557-3CD0-F84A-1215A9430E90}"/>
              </a:ext>
            </a:extLst>
          </p:cNvPr>
          <p:cNvSpPr txBox="1"/>
          <p:nvPr/>
        </p:nvSpPr>
        <p:spPr>
          <a:xfrm>
            <a:off x="4932805" y="2933205"/>
            <a:ext cx="2344867" cy="223394"/>
          </a:xfrm>
          <a:prstGeom prst="rect">
            <a:avLst/>
          </a:prstGeom>
        </p:spPr>
        <p:txBody>
          <a:bodyPr lIns="0" tIns="0" rIns="0" bIns="0" rtlCol="0" anchor="t">
            <a:spAutoFit/>
          </a:bodyPr>
          <a:lstStyle/>
          <a:p>
            <a:pPr>
              <a:lnSpc>
                <a:spcPts val="1733"/>
              </a:lnSpc>
            </a:pPr>
            <a:r>
              <a:rPr lang="en-US" sz="1667" dirty="0">
                <a:solidFill>
                  <a:srgbClr val="2B2A2A"/>
                </a:solidFill>
                <a:latin typeface="Poppins Medium"/>
              </a:rPr>
              <a:t>Theory Test</a:t>
            </a:r>
          </a:p>
        </p:txBody>
      </p:sp>
      <p:sp>
        <p:nvSpPr>
          <p:cNvPr id="135" name="TextBox 19">
            <a:extLst>
              <a:ext uri="{FF2B5EF4-FFF2-40B4-BE49-F238E27FC236}">
                <a16:creationId xmlns:a16="http://schemas.microsoft.com/office/drawing/2014/main" id="{C58DDC14-F66C-3E50-887C-C8F6A3F3481A}"/>
              </a:ext>
            </a:extLst>
          </p:cNvPr>
          <p:cNvSpPr txBox="1"/>
          <p:nvPr/>
        </p:nvSpPr>
        <p:spPr>
          <a:xfrm>
            <a:off x="8552827" y="2923905"/>
            <a:ext cx="2683271" cy="223394"/>
          </a:xfrm>
          <a:prstGeom prst="rect">
            <a:avLst/>
          </a:prstGeom>
        </p:spPr>
        <p:txBody>
          <a:bodyPr lIns="0" tIns="0" rIns="0" bIns="0" rtlCol="0" anchor="t">
            <a:spAutoFit/>
          </a:bodyPr>
          <a:lstStyle/>
          <a:p>
            <a:pPr>
              <a:lnSpc>
                <a:spcPts val="1733"/>
              </a:lnSpc>
            </a:pPr>
            <a:r>
              <a:rPr lang="en-US" sz="1667" dirty="0">
                <a:solidFill>
                  <a:srgbClr val="2B2A2A"/>
                </a:solidFill>
                <a:latin typeface="Poppins Medium"/>
              </a:rPr>
              <a:t>Performance Tracking</a:t>
            </a:r>
          </a:p>
        </p:txBody>
      </p:sp>
      <p:sp>
        <p:nvSpPr>
          <p:cNvPr id="136" name="TextBox 20">
            <a:extLst>
              <a:ext uri="{FF2B5EF4-FFF2-40B4-BE49-F238E27FC236}">
                <a16:creationId xmlns:a16="http://schemas.microsoft.com/office/drawing/2014/main" id="{7E140038-40A7-09DA-E2EE-195D2CED2C2A}"/>
              </a:ext>
            </a:extLst>
          </p:cNvPr>
          <p:cNvSpPr txBox="1"/>
          <p:nvPr/>
        </p:nvSpPr>
        <p:spPr>
          <a:xfrm>
            <a:off x="4932803" y="4765043"/>
            <a:ext cx="2781517" cy="223394"/>
          </a:xfrm>
          <a:prstGeom prst="rect">
            <a:avLst/>
          </a:prstGeom>
        </p:spPr>
        <p:txBody>
          <a:bodyPr wrap="square" lIns="0" tIns="0" rIns="0" bIns="0" rtlCol="0" anchor="t">
            <a:spAutoFit/>
          </a:bodyPr>
          <a:lstStyle/>
          <a:p>
            <a:pPr>
              <a:lnSpc>
                <a:spcPts val="1733"/>
              </a:lnSpc>
            </a:pPr>
            <a:r>
              <a:rPr lang="en-US" sz="1667" dirty="0">
                <a:solidFill>
                  <a:srgbClr val="2B2A2A"/>
                </a:solidFill>
                <a:latin typeface="Poppins Medium"/>
              </a:rPr>
              <a:t>User Profile Management</a:t>
            </a:r>
          </a:p>
        </p:txBody>
      </p:sp>
      <p:sp>
        <p:nvSpPr>
          <p:cNvPr id="137" name="TextBox 21">
            <a:extLst>
              <a:ext uri="{FF2B5EF4-FFF2-40B4-BE49-F238E27FC236}">
                <a16:creationId xmlns:a16="http://schemas.microsoft.com/office/drawing/2014/main" id="{81F7728D-0B21-1338-2B26-5A4B786227B8}"/>
              </a:ext>
            </a:extLst>
          </p:cNvPr>
          <p:cNvSpPr txBox="1"/>
          <p:nvPr/>
        </p:nvSpPr>
        <p:spPr>
          <a:xfrm>
            <a:off x="8537837" y="4765872"/>
            <a:ext cx="2493578" cy="223394"/>
          </a:xfrm>
          <a:prstGeom prst="rect">
            <a:avLst/>
          </a:prstGeom>
        </p:spPr>
        <p:txBody>
          <a:bodyPr wrap="square" lIns="0" tIns="0" rIns="0" bIns="0" rtlCol="0" anchor="t">
            <a:spAutoFit/>
          </a:bodyPr>
          <a:lstStyle/>
          <a:p>
            <a:pPr>
              <a:lnSpc>
                <a:spcPts val="1733"/>
              </a:lnSpc>
            </a:pPr>
            <a:r>
              <a:rPr lang="en-US" sz="1667" dirty="0">
                <a:solidFill>
                  <a:srgbClr val="2B2A2A"/>
                </a:solidFill>
                <a:latin typeface="Poppins Medium"/>
              </a:rPr>
              <a:t>Educational Resources</a:t>
            </a:r>
          </a:p>
        </p:txBody>
      </p:sp>
      <p:sp>
        <p:nvSpPr>
          <p:cNvPr id="138" name="TextBox 22">
            <a:extLst>
              <a:ext uri="{FF2B5EF4-FFF2-40B4-BE49-F238E27FC236}">
                <a16:creationId xmlns:a16="http://schemas.microsoft.com/office/drawing/2014/main" id="{2DDCD677-DF1C-D587-715C-9B7769BFC229}"/>
              </a:ext>
            </a:extLst>
          </p:cNvPr>
          <p:cNvSpPr txBox="1"/>
          <p:nvPr/>
        </p:nvSpPr>
        <p:spPr>
          <a:xfrm>
            <a:off x="5063677" y="2499603"/>
            <a:ext cx="149767"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1</a:t>
            </a:r>
          </a:p>
        </p:txBody>
      </p:sp>
      <p:grpSp>
        <p:nvGrpSpPr>
          <p:cNvPr id="139" name="Group 23">
            <a:extLst>
              <a:ext uri="{FF2B5EF4-FFF2-40B4-BE49-F238E27FC236}">
                <a16:creationId xmlns:a16="http://schemas.microsoft.com/office/drawing/2014/main" id="{A55F1CCA-B689-1C37-B3D1-B205B5A71BE0}"/>
              </a:ext>
            </a:extLst>
          </p:cNvPr>
          <p:cNvGrpSpPr/>
          <p:nvPr/>
        </p:nvGrpSpPr>
        <p:grpSpPr>
          <a:xfrm>
            <a:off x="8537837" y="2429607"/>
            <a:ext cx="426323" cy="426323"/>
            <a:chOff x="0" y="0"/>
            <a:chExt cx="812800" cy="812800"/>
          </a:xfrm>
        </p:grpSpPr>
        <p:sp>
          <p:nvSpPr>
            <p:cNvPr id="140" name="Freeform 24">
              <a:extLst>
                <a:ext uri="{FF2B5EF4-FFF2-40B4-BE49-F238E27FC236}">
                  <a16:creationId xmlns:a16="http://schemas.microsoft.com/office/drawing/2014/main" id="{EA38F5EF-EE61-D6BE-680C-7A92C6702F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1" name="TextBox 25">
              <a:extLst>
                <a:ext uri="{FF2B5EF4-FFF2-40B4-BE49-F238E27FC236}">
                  <a16:creationId xmlns:a16="http://schemas.microsoft.com/office/drawing/2014/main" id="{FE6D40A2-4562-F5D8-5C73-C664F1B59D12}"/>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42" name="TextBox 26">
            <a:extLst>
              <a:ext uri="{FF2B5EF4-FFF2-40B4-BE49-F238E27FC236}">
                <a16:creationId xmlns:a16="http://schemas.microsoft.com/office/drawing/2014/main" id="{F252CA0E-B33F-8C99-7714-D9B706972B5C}"/>
              </a:ext>
            </a:extLst>
          </p:cNvPr>
          <p:cNvSpPr txBox="1"/>
          <p:nvPr/>
        </p:nvSpPr>
        <p:spPr>
          <a:xfrm>
            <a:off x="8672724" y="2496869"/>
            <a:ext cx="149685" cy="300019"/>
          </a:xfrm>
          <a:prstGeom prst="rect">
            <a:avLst/>
          </a:prstGeom>
        </p:spPr>
        <p:txBody>
          <a:bodyPr wrap="square" lIns="0" tIns="0" rIns="0" bIns="0" rtlCol="0" anchor="t">
            <a:spAutoFit/>
          </a:bodyPr>
          <a:lstStyle/>
          <a:p>
            <a:pPr>
              <a:lnSpc>
                <a:spcPts val="2283"/>
              </a:lnSpc>
            </a:pPr>
            <a:r>
              <a:rPr lang="en-US" sz="2195" spc="-83" dirty="0">
                <a:solidFill>
                  <a:srgbClr val="2B2A2A"/>
                </a:solidFill>
                <a:latin typeface="Poppins Semi-Bold"/>
              </a:rPr>
              <a:t>2</a:t>
            </a:r>
          </a:p>
        </p:txBody>
      </p:sp>
      <p:grpSp>
        <p:nvGrpSpPr>
          <p:cNvPr id="143" name="Group 27">
            <a:extLst>
              <a:ext uri="{FF2B5EF4-FFF2-40B4-BE49-F238E27FC236}">
                <a16:creationId xmlns:a16="http://schemas.microsoft.com/office/drawing/2014/main" id="{7CC1BA87-660A-5EF6-208E-2B6A68CA8AD3}"/>
              </a:ext>
            </a:extLst>
          </p:cNvPr>
          <p:cNvGrpSpPr/>
          <p:nvPr/>
        </p:nvGrpSpPr>
        <p:grpSpPr>
          <a:xfrm>
            <a:off x="4932805" y="4261444"/>
            <a:ext cx="426323" cy="426323"/>
            <a:chOff x="0" y="0"/>
            <a:chExt cx="812800" cy="812800"/>
          </a:xfrm>
        </p:grpSpPr>
        <p:sp>
          <p:nvSpPr>
            <p:cNvPr id="144" name="Freeform 28">
              <a:extLst>
                <a:ext uri="{FF2B5EF4-FFF2-40B4-BE49-F238E27FC236}">
                  <a16:creationId xmlns:a16="http://schemas.microsoft.com/office/drawing/2014/main" id="{041EAD00-4AA6-E30F-39B8-8ACE012E383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5" name="TextBox 29">
              <a:extLst>
                <a:ext uri="{FF2B5EF4-FFF2-40B4-BE49-F238E27FC236}">
                  <a16:creationId xmlns:a16="http://schemas.microsoft.com/office/drawing/2014/main" id="{D76B0731-687C-FFD5-27D8-11365E930065}"/>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46" name="TextBox 30">
            <a:extLst>
              <a:ext uri="{FF2B5EF4-FFF2-40B4-BE49-F238E27FC236}">
                <a16:creationId xmlns:a16="http://schemas.microsoft.com/office/drawing/2014/main" id="{B8B520CB-0D1C-8BEB-AC7B-1FBBAE9D5D57}"/>
              </a:ext>
            </a:extLst>
          </p:cNvPr>
          <p:cNvSpPr txBox="1"/>
          <p:nvPr/>
        </p:nvSpPr>
        <p:spPr>
          <a:xfrm>
            <a:off x="5068770" y="4338984"/>
            <a:ext cx="149767"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3</a:t>
            </a:r>
          </a:p>
        </p:txBody>
      </p:sp>
      <p:grpSp>
        <p:nvGrpSpPr>
          <p:cNvPr id="147" name="Group 31">
            <a:extLst>
              <a:ext uri="{FF2B5EF4-FFF2-40B4-BE49-F238E27FC236}">
                <a16:creationId xmlns:a16="http://schemas.microsoft.com/office/drawing/2014/main" id="{2C18FBB9-7C9E-CEDF-BFA0-E6819F25BF38}"/>
              </a:ext>
            </a:extLst>
          </p:cNvPr>
          <p:cNvGrpSpPr/>
          <p:nvPr/>
        </p:nvGrpSpPr>
        <p:grpSpPr>
          <a:xfrm>
            <a:off x="8537837" y="4261444"/>
            <a:ext cx="426323" cy="426323"/>
            <a:chOff x="0" y="0"/>
            <a:chExt cx="812800" cy="812800"/>
          </a:xfrm>
        </p:grpSpPr>
        <p:sp>
          <p:nvSpPr>
            <p:cNvPr id="148" name="Freeform 32">
              <a:extLst>
                <a:ext uri="{FF2B5EF4-FFF2-40B4-BE49-F238E27FC236}">
                  <a16:creationId xmlns:a16="http://schemas.microsoft.com/office/drawing/2014/main" id="{8FC6BC07-18CE-6A58-DD78-EABFE5164D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9" name="TextBox 33">
              <a:extLst>
                <a:ext uri="{FF2B5EF4-FFF2-40B4-BE49-F238E27FC236}">
                  <a16:creationId xmlns:a16="http://schemas.microsoft.com/office/drawing/2014/main" id="{25EF95AE-5403-518D-69CA-91AFA2141243}"/>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50" name="TextBox 34">
            <a:extLst>
              <a:ext uri="{FF2B5EF4-FFF2-40B4-BE49-F238E27FC236}">
                <a16:creationId xmlns:a16="http://schemas.microsoft.com/office/drawing/2014/main" id="{CD62BAEB-D0BE-56B9-AEA0-3A4D38581A59}"/>
              </a:ext>
            </a:extLst>
          </p:cNvPr>
          <p:cNvSpPr txBox="1"/>
          <p:nvPr/>
        </p:nvSpPr>
        <p:spPr>
          <a:xfrm>
            <a:off x="8672723" y="4332270"/>
            <a:ext cx="149685" cy="300019"/>
          </a:xfrm>
          <a:prstGeom prst="rect">
            <a:avLst/>
          </a:prstGeom>
        </p:spPr>
        <p:txBody>
          <a:bodyPr wrap="square" lIns="0" tIns="0" rIns="0" bIns="0" rtlCol="0" anchor="t">
            <a:spAutoFit/>
          </a:bodyPr>
          <a:lstStyle/>
          <a:p>
            <a:pPr>
              <a:lnSpc>
                <a:spcPts val="2283"/>
              </a:lnSpc>
            </a:pPr>
            <a:r>
              <a:rPr lang="en-US" sz="2195" spc="-83" dirty="0">
                <a:solidFill>
                  <a:srgbClr val="2B2A2A"/>
                </a:solidFill>
                <a:latin typeface="Poppins Semi-Bold"/>
              </a:rPr>
              <a:t>4</a:t>
            </a:r>
          </a:p>
        </p:txBody>
      </p:sp>
      <p:sp>
        <p:nvSpPr>
          <p:cNvPr id="151" name="TextBox 35">
            <a:extLst>
              <a:ext uri="{FF2B5EF4-FFF2-40B4-BE49-F238E27FC236}">
                <a16:creationId xmlns:a16="http://schemas.microsoft.com/office/drawing/2014/main" id="{BE8525A1-8192-0B62-BAEF-F44D41C2DCD9}"/>
              </a:ext>
            </a:extLst>
          </p:cNvPr>
          <p:cNvSpPr txBox="1"/>
          <p:nvPr/>
        </p:nvSpPr>
        <p:spPr>
          <a:xfrm>
            <a:off x="4932804" y="3213628"/>
            <a:ext cx="2781517" cy="842154"/>
          </a:xfrm>
          <a:prstGeom prst="rect">
            <a:avLst/>
          </a:prstGeom>
        </p:spPr>
        <p:txBody>
          <a:bodyPr lIns="0" tIns="0" rIns="0" bIns="0" rtlCol="0" anchor="t">
            <a:spAutoFit/>
          </a:bodyPr>
          <a:lstStyle/>
          <a:p>
            <a:pPr latinLnBrk="0">
              <a:lnSpc>
                <a:spcPts val="1325"/>
              </a:lnSpc>
            </a:pPr>
            <a:r>
              <a:rPr lang="en-GB" sz="1400" dirty="0">
                <a:solidFill>
                  <a:srgbClr val="2B2A2A"/>
                </a:solidFill>
                <a:latin typeface="Poppins Light"/>
              </a:rPr>
              <a:t>The core feature that offers a comprehensive set of practice questions and mock exams to help users prepare for the theory test.</a:t>
            </a:r>
            <a:endParaRPr lang="en-US" sz="1400" dirty="0">
              <a:solidFill>
                <a:srgbClr val="2B2A2A"/>
              </a:solidFill>
              <a:latin typeface="Poppins Light"/>
            </a:endParaRPr>
          </a:p>
        </p:txBody>
      </p:sp>
      <p:sp>
        <p:nvSpPr>
          <p:cNvPr id="152" name="TextBox 36">
            <a:extLst>
              <a:ext uri="{FF2B5EF4-FFF2-40B4-BE49-F238E27FC236}">
                <a16:creationId xmlns:a16="http://schemas.microsoft.com/office/drawing/2014/main" id="{F71223B8-F3CD-7F9A-66F9-E48D4691ED9D}"/>
              </a:ext>
            </a:extLst>
          </p:cNvPr>
          <p:cNvSpPr txBox="1"/>
          <p:nvPr/>
        </p:nvSpPr>
        <p:spPr>
          <a:xfrm>
            <a:off x="8537837" y="3213628"/>
            <a:ext cx="2801507" cy="675441"/>
          </a:xfrm>
          <a:prstGeom prst="rect">
            <a:avLst/>
          </a:prstGeom>
        </p:spPr>
        <p:txBody>
          <a:bodyPr lIns="0" tIns="0" rIns="0" bIns="0" rtlCol="0" anchor="t">
            <a:spAutoFit/>
          </a:bodyPr>
          <a:lstStyle/>
          <a:p>
            <a:pPr latinLnBrk="0">
              <a:lnSpc>
                <a:spcPts val="1325"/>
              </a:lnSpc>
            </a:pPr>
            <a:r>
              <a:rPr lang="en-GB" sz="1400" dirty="0">
                <a:solidFill>
                  <a:srgbClr val="2B2A2A"/>
                </a:solidFill>
                <a:latin typeface="Poppins Light"/>
              </a:rPr>
              <a:t>records users’ scores and progress over time, providing insights into their strengths and areas for improvement.</a:t>
            </a:r>
            <a:endParaRPr lang="en-US" sz="1400" dirty="0">
              <a:solidFill>
                <a:srgbClr val="2B2A2A"/>
              </a:solidFill>
              <a:latin typeface="Poppins Light"/>
            </a:endParaRPr>
          </a:p>
        </p:txBody>
      </p:sp>
      <p:sp>
        <p:nvSpPr>
          <p:cNvPr id="153" name="TextBox 37">
            <a:extLst>
              <a:ext uri="{FF2B5EF4-FFF2-40B4-BE49-F238E27FC236}">
                <a16:creationId xmlns:a16="http://schemas.microsoft.com/office/drawing/2014/main" id="{44BB8677-8519-A624-C6A0-C68DE9B6A0E9}"/>
              </a:ext>
            </a:extLst>
          </p:cNvPr>
          <p:cNvSpPr txBox="1"/>
          <p:nvPr/>
        </p:nvSpPr>
        <p:spPr>
          <a:xfrm>
            <a:off x="4932804" y="5033595"/>
            <a:ext cx="2781517" cy="842154"/>
          </a:xfrm>
          <a:prstGeom prst="rect">
            <a:avLst/>
          </a:prstGeom>
        </p:spPr>
        <p:txBody>
          <a:bodyPr lIns="0" tIns="0" rIns="0" bIns="0" rtlCol="0" anchor="t">
            <a:spAutoFit/>
          </a:bodyPr>
          <a:lstStyle/>
          <a:p>
            <a:pPr latinLnBrk="0">
              <a:lnSpc>
                <a:spcPts val="1325"/>
              </a:lnSpc>
            </a:pPr>
            <a:r>
              <a:rPr lang="en-GB" sz="1400" dirty="0">
                <a:solidFill>
                  <a:srgbClr val="2B2A2A"/>
                </a:solidFill>
                <a:latin typeface="Poppins Light"/>
              </a:rPr>
              <a:t>Allows users to create and manage their profiles, including updating personal details and managing account settings.</a:t>
            </a:r>
            <a:endParaRPr lang="en-US" sz="1400" dirty="0">
              <a:solidFill>
                <a:srgbClr val="2B2A2A"/>
              </a:solidFill>
              <a:latin typeface="Poppins Light"/>
            </a:endParaRPr>
          </a:p>
        </p:txBody>
      </p:sp>
      <p:sp>
        <p:nvSpPr>
          <p:cNvPr id="154" name="TextBox 38">
            <a:extLst>
              <a:ext uri="{FF2B5EF4-FFF2-40B4-BE49-F238E27FC236}">
                <a16:creationId xmlns:a16="http://schemas.microsoft.com/office/drawing/2014/main" id="{7C7D0188-E6ED-7073-CCCD-2A90952CD88F}"/>
              </a:ext>
            </a:extLst>
          </p:cNvPr>
          <p:cNvSpPr txBox="1"/>
          <p:nvPr/>
        </p:nvSpPr>
        <p:spPr>
          <a:xfrm>
            <a:off x="8537837" y="5033595"/>
            <a:ext cx="2801507" cy="842154"/>
          </a:xfrm>
          <a:prstGeom prst="rect">
            <a:avLst/>
          </a:prstGeom>
        </p:spPr>
        <p:txBody>
          <a:bodyPr lIns="0" tIns="0" rIns="0" bIns="0" rtlCol="0" anchor="t">
            <a:spAutoFit/>
          </a:bodyPr>
          <a:lstStyle/>
          <a:p>
            <a:pPr latinLnBrk="0">
              <a:lnSpc>
                <a:spcPts val="1325"/>
              </a:lnSpc>
            </a:pPr>
            <a:r>
              <a:rPr lang="en-GB" sz="1400" dirty="0">
                <a:solidFill>
                  <a:srgbClr val="2B2A2A"/>
                </a:solidFill>
                <a:latin typeface="Poppins Light"/>
              </a:rPr>
              <a:t>Direct links to official RSA resources and guidelines, ensuring users have access to accurate and current information.</a:t>
            </a:r>
            <a:endParaRPr lang="en-US" sz="1400" dirty="0">
              <a:solidFill>
                <a:srgbClr val="2B2A2A"/>
              </a:solidFill>
              <a:latin typeface="Poppins Light"/>
            </a:endParaRPr>
          </a:p>
        </p:txBody>
      </p:sp>
      <p:sp>
        <p:nvSpPr>
          <p:cNvPr id="155" name="TextBox 39">
            <a:extLst>
              <a:ext uri="{FF2B5EF4-FFF2-40B4-BE49-F238E27FC236}">
                <a16:creationId xmlns:a16="http://schemas.microsoft.com/office/drawing/2014/main" id="{48A46252-3E7A-0F6C-813F-58BBCBE4E434}"/>
              </a:ext>
            </a:extLst>
          </p:cNvPr>
          <p:cNvSpPr txBox="1"/>
          <p:nvPr/>
        </p:nvSpPr>
        <p:spPr>
          <a:xfrm>
            <a:off x="4620920" y="830176"/>
            <a:ext cx="4694530" cy="1391407"/>
          </a:xfrm>
          <a:prstGeom prst="rect">
            <a:avLst/>
          </a:prstGeom>
        </p:spPr>
        <p:txBody>
          <a:bodyPr wrap="square" lIns="0" tIns="0" rIns="0" bIns="0" rtlCol="0" anchor="t">
            <a:spAutoFit/>
          </a:bodyPr>
          <a:lstStyle/>
          <a:p>
            <a:pPr latinLnBrk="0">
              <a:lnSpc>
                <a:spcPts val="5350"/>
              </a:lnSpc>
              <a:spcBef>
                <a:spcPct val="0"/>
              </a:spcBef>
            </a:pPr>
            <a:r>
              <a:rPr lang="en-US" sz="5000" dirty="0">
                <a:solidFill>
                  <a:srgbClr val="2B2A2A"/>
                </a:solidFill>
                <a:latin typeface="Poppins Bold"/>
              </a:rPr>
              <a:t>App’s Main Features</a:t>
            </a:r>
          </a:p>
        </p:txBody>
      </p:sp>
      <p:grpSp>
        <p:nvGrpSpPr>
          <p:cNvPr id="157" name="Group 41">
            <a:extLst>
              <a:ext uri="{FF2B5EF4-FFF2-40B4-BE49-F238E27FC236}">
                <a16:creationId xmlns:a16="http://schemas.microsoft.com/office/drawing/2014/main" id="{BC195694-708B-4DA8-C5CA-F59E657A0FCF}"/>
              </a:ext>
            </a:extLst>
          </p:cNvPr>
          <p:cNvGrpSpPr>
            <a:grpSpLocks noChangeAspect="1"/>
          </p:cNvGrpSpPr>
          <p:nvPr/>
        </p:nvGrpSpPr>
        <p:grpSpPr>
          <a:xfrm>
            <a:off x="378688" y="1799253"/>
            <a:ext cx="2944836" cy="5825436"/>
            <a:chOff x="0" y="0"/>
            <a:chExt cx="2620010" cy="5182870"/>
          </a:xfrm>
        </p:grpSpPr>
        <p:sp>
          <p:nvSpPr>
            <p:cNvPr id="158" name="Freeform 42">
              <a:extLst>
                <a:ext uri="{FF2B5EF4-FFF2-40B4-BE49-F238E27FC236}">
                  <a16:creationId xmlns:a16="http://schemas.microsoft.com/office/drawing/2014/main" id="{9EDBD27D-38E7-15DC-B2DC-D516FEC2BFA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59" name="Freeform 43">
              <a:extLst>
                <a:ext uri="{FF2B5EF4-FFF2-40B4-BE49-F238E27FC236}">
                  <a16:creationId xmlns:a16="http://schemas.microsoft.com/office/drawing/2014/main" id="{81AB0222-DA5A-A397-47E8-B0A1612A5D26}"/>
                </a:ext>
              </a:extLst>
            </p:cNvPr>
            <p:cNvSpPr/>
            <p:nvPr/>
          </p:nvSpPr>
          <p:spPr>
            <a:xfrm>
              <a:off x="185420" y="156209"/>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160" name="Freeform 44">
              <a:extLst>
                <a:ext uri="{FF2B5EF4-FFF2-40B4-BE49-F238E27FC236}">
                  <a16:creationId xmlns:a16="http://schemas.microsoft.com/office/drawing/2014/main" id="{0F820CCE-EC51-42AD-981A-4CD89B07BD0B}"/>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161" name="Freeform 45">
              <a:extLst>
                <a:ext uri="{FF2B5EF4-FFF2-40B4-BE49-F238E27FC236}">
                  <a16:creationId xmlns:a16="http://schemas.microsoft.com/office/drawing/2014/main" id="{9A379CCD-4F6D-DD0C-100E-37DA2347E3C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62" name="Freeform 46">
              <a:extLst>
                <a:ext uri="{FF2B5EF4-FFF2-40B4-BE49-F238E27FC236}">
                  <a16:creationId xmlns:a16="http://schemas.microsoft.com/office/drawing/2014/main" id="{D44DE0B9-ADFC-7417-4711-64B4DC34A016}"/>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63" name="Freeform 47">
              <a:extLst>
                <a:ext uri="{FF2B5EF4-FFF2-40B4-BE49-F238E27FC236}">
                  <a16:creationId xmlns:a16="http://schemas.microsoft.com/office/drawing/2014/main" id="{23D7486C-76BF-8D04-AB63-A851ABCA4B50}"/>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64" name="Freeform 48">
              <a:extLst>
                <a:ext uri="{FF2B5EF4-FFF2-40B4-BE49-F238E27FC236}">
                  <a16:creationId xmlns:a16="http://schemas.microsoft.com/office/drawing/2014/main" id="{533FC8CE-ACE4-F44C-7C5E-09FAD3C0545F}"/>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65" name="Freeform 49">
              <a:extLst>
                <a:ext uri="{FF2B5EF4-FFF2-40B4-BE49-F238E27FC236}">
                  <a16:creationId xmlns:a16="http://schemas.microsoft.com/office/drawing/2014/main" id="{146B423B-8ABF-73E0-2E01-ADD17F29EE9B}"/>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66" name="Freeform 50">
              <a:extLst>
                <a:ext uri="{FF2B5EF4-FFF2-40B4-BE49-F238E27FC236}">
                  <a16:creationId xmlns:a16="http://schemas.microsoft.com/office/drawing/2014/main" id="{68A2541B-D52C-094D-4192-06041B91C4E9}"/>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pic>
        <p:nvPicPr>
          <p:cNvPr id="2" name="Picture 4" descr="Bars iOS Native — Design Files">
            <a:extLst>
              <a:ext uri="{FF2B5EF4-FFF2-40B4-BE49-F238E27FC236}">
                <a16:creationId xmlns:a16="http://schemas.microsoft.com/office/drawing/2014/main" id="{02924F7F-387C-4280-13F9-0D05349609E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37134" y="1946280"/>
            <a:ext cx="2627943" cy="28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0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F798-B928-8497-2E3F-C837C784EB93}"/>
              </a:ext>
            </a:extLst>
          </p:cNvPr>
          <p:cNvSpPr txBox="1">
            <a:spLocks/>
          </p:cNvSpPr>
          <p:nvPr/>
        </p:nvSpPr>
        <p:spPr>
          <a:xfrm>
            <a:off x="493195" y="804693"/>
            <a:ext cx="9144000" cy="1641590"/>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eaLnBrk="0" latinLnBrk="0" hangingPunct="0"/>
            <a:r>
              <a:rPr lang="en-IE" sz="5000" dirty="0">
                <a:latin typeface="Poppins Bold" panose="00000800000000000000" charset="0"/>
                <a:cs typeface="Poppins Bold" panose="00000800000000000000" charset="0"/>
              </a:rPr>
              <a:t>User Interface </a:t>
            </a:r>
          </a:p>
          <a:p>
            <a:pPr algn="l" eaLnBrk="0" latinLnBrk="0" hangingPunct="0"/>
            <a:r>
              <a:rPr lang="en-IE" sz="5000" dirty="0">
                <a:latin typeface="Poppins Bold" panose="00000800000000000000" charset="0"/>
                <a:cs typeface="Poppins Bold" panose="00000800000000000000" charset="0"/>
              </a:rPr>
              <a:t>&amp; Experience</a:t>
            </a:r>
          </a:p>
        </p:txBody>
      </p:sp>
      <p:sp>
        <p:nvSpPr>
          <p:cNvPr id="3" name="Content Placeholder 2">
            <a:extLst>
              <a:ext uri="{FF2B5EF4-FFF2-40B4-BE49-F238E27FC236}">
                <a16:creationId xmlns:a16="http://schemas.microsoft.com/office/drawing/2014/main" id="{16DAB502-0772-CFE9-D3E0-6868AFEAEFEF}"/>
              </a:ext>
            </a:extLst>
          </p:cNvPr>
          <p:cNvSpPr txBox="1">
            <a:spLocks/>
          </p:cNvSpPr>
          <p:nvPr/>
        </p:nvSpPr>
        <p:spPr>
          <a:xfrm>
            <a:off x="640330" y="3457599"/>
            <a:ext cx="4040105" cy="4155170"/>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GB" dirty="0">
                <a:cs typeface="Poppins Light"/>
              </a:rPr>
              <a:t>Followed the design techniques from “UI design and Implementation” module from 3</a:t>
            </a:r>
            <a:r>
              <a:rPr lang="en-GB" baseline="30000" dirty="0">
                <a:cs typeface="Poppins Light"/>
              </a:rPr>
              <a:t>rd</a:t>
            </a:r>
            <a:r>
              <a:rPr lang="en-GB" dirty="0">
                <a:cs typeface="Poppins Light"/>
              </a:rPr>
              <a:t> year:</a:t>
            </a:r>
          </a:p>
          <a:p>
            <a:pPr algn="l" eaLnBrk="0" latinLnBrk="0" hangingPunct="0"/>
            <a:endParaRPr lang="en-IE" b="1" dirty="0">
              <a:cs typeface="Poppins Light"/>
            </a:endParaRPr>
          </a:p>
        </p:txBody>
      </p:sp>
      <p:grpSp>
        <p:nvGrpSpPr>
          <p:cNvPr id="91" name="Group 17">
            <a:extLst>
              <a:ext uri="{FF2B5EF4-FFF2-40B4-BE49-F238E27FC236}">
                <a16:creationId xmlns:a16="http://schemas.microsoft.com/office/drawing/2014/main" id="{410F3DDE-6E67-90F4-6C7C-B143B5E14736}"/>
              </a:ext>
            </a:extLst>
          </p:cNvPr>
          <p:cNvGrpSpPr>
            <a:grpSpLocks noChangeAspect="1"/>
          </p:cNvGrpSpPr>
          <p:nvPr/>
        </p:nvGrpSpPr>
        <p:grpSpPr>
          <a:xfrm>
            <a:off x="7160671" y="1006809"/>
            <a:ext cx="3318280" cy="6565788"/>
            <a:chOff x="0" y="0"/>
            <a:chExt cx="2620010" cy="5184140"/>
          </a:xfrm>
        </p:grpSpPr>
        <p:sp>
          <p:nvSpPr>
            <p:cNvPr id="92" name="Freeform 18">
              <a:extLst>
                <a:ext uri="{FF2B5EF4-FFF2-40B4-BE49-F238E27FC236}">
                  <a16:creationId xmlns:a16="http://schemas.microsoft.com/office/drawing/2014/main" id="{E869100E-82DC-E0A0-A502-27735FF81111}"/>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93" name="Freeform 19">
              <a:extLst>
                <a:ext uri="{FF2B5EF4-FFF2-40B4-BE49-F238E27FC236}">
                  <a16:creationId xmlns:a16="http://schemas.microsoft.com/office/drawing/2014/main" id="{0A3A15FB-BA42-9DA5-131E-2FD9F91A1752}"/>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94" name="Freeform 20">
              <a:extLst>
                <a:ext uri="{FF2B5EF4-FFF2-40B4-BE49-F238E27FC236}">
                  <a16:creationId xmlns:a16="http://schemas.microsoft.com/office/drawing/2014/main" id="{8734C8D8-E8AC-5B84-B586-8F6D1BBEB738}"/>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95" name="Freeform 21">
              <a:extLst>
                <a:ext uri="{FF2B5EF4-FFF2-40B4-BE49-F238E27FC236}">
                  <a16:creationId xmlns:a16="http://schemas.microsoft.com/office/drawing/2014/main" id="{9912B3A2-7B53-10DA-411D-8C203328793A}"/>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96" name="Freeform 22">
              <a:extLst>
                <a:ext uri="{FF2B5EF4-FFF2-40B4-BE49-F238E27FC236}">
                  <a16:creationId xmlns:a16="http://schemas.microsoft.com/office/drawing/2014/main" id="{DDE5FB05-21E6-7536-D978-7F2CE530288E}"/>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97" name="Freeform 23">
              <a:extLst>
                <a:ext uri="{FF2B5EF4-FFF2-40B4-BE49-F238E27FC236}">
                  <a16:creationId xmlns:a16="http://schemas.microsoft.com/office/drawing/2014/main" id="{687B473E-6EC7-A860-30E6-B62A97BC3E5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98" name="Freeform 24">
              <a:extLst>
                <a:ext uri="{FF2B5EF4-FFF2-40B4-BE49-F238E27FC236}">
                  <a16:creationId xmlns:a16="http://schemas.microsoft.com/office/drawing/2014/main" id="{C42C5D74-5001-28B7-64CA-F61C617646F9}"/>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99" name="Freeform 25">
              <a:extLst>
                <a:ext uri="{FF2B5EF4-FFF2-40B4-BE49-F238E27FC236}">
                  <a16:creationId xmlns:a16="http://schemas.microsoft.com/office/drawing/2014/main" id="{E34EBD1C-C265-E695-DEBF-F1D27131F9F3}"/>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00" name="Freeform 26">
              <a:extLst>
                <a:ext uri="{FF2B5EF4-FFF2-40B4-BE49-F238E27FC236}">
                  <a16:creationId xmlns:a16="http://schemas.microsoft.com/office/drawing/2014/main" id="{22165B66-7583-074C-9440-3F178FC6F58A}"/>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grpSp>
        <p:nvGrpSpPr>
          <p:cNvPr id="101" name="Group 27">
            <a:extLst>
              <a:ext uri="{FF2B5EF4-FFF2-40B4-BE49-F238E27FC236}">
                <a16:creationId xmlns:a16="http://schemas.microsoft.com/office/drawing/2014/main" id="{0E7615F6-72E6-6932-F227-B3A5D721291A}"/>
              </a:ext>
            </a:extLst>
          </p:cNvPr>
          <p:cNvGrpSpPr>
            <a:grpSpLocks noChangeAspect="1"/>
          </p:cNvGrpSpPr>
          <p:nvPr/>
        </p:nvGrpSpPr>
        <p:grpSpPr>
          <a:xfrm>
            <a:off x="5163015" y="2616228"/>
            <a:ext cx="2527380" cy="5000855"/>
            <a:chOff x="0" y="0"/>
            <a:chExt cx="2620010" cy="5184140"/>
          </a:xfrm>
        </p:grpSpPr>
        <p:sp>
          <p:nvSpPr>
            <p:cNvPr id="102" name="Freeform 28">
              <a:extLst>
                <a:ext uri="{FF2B5EF4-FFF2-40B4-BE49-F238E27FC236}">
                  <a16:creationId xmlns:a16="http://schemas.microsoft.com/office/drawing/2014/main" id="{4BCCCE8C-E42B-8E5D-CAB2-4F63A47CB48B}"/>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03" name="Freeform 29">
              <a:extLst>
                <a:ext uri="{FF2B5EF4-FFF2-40B4-BE49-F238E27FC236}">
                  <a16:creationId xmlns:a16="http://schemas.microsoft.com/office/drawing/2014/main" id="{C25BB31A-5723-D78D-2990-436E2D770CDD}"/>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dirty="0"/>
            </a:p>
          </p:txBody>
        </p:sp>
        <p:sp>
          <p:nvSpPr>
            <p:cNvPr id="104" name="Freeform 30">
              <a:extLst>
                <a:ext uri="{FF2B5EF4-FFF2-40B4-BE49-F238E27FC236}">
                  <a16:creationId xmlns:a16="http://schemas.microsoft.com/office/drawing/2014/main" id="{54EE3D4F-794F-8F60-F6B6-C9BC2E085AF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105" name="Freeform 31">
              <a:extLst>
                <a:ext uri="{FF2B5EF4-FFF2-40B4-BE49-F238E27FC236}">
                  <a16:creationId xmlns:a16="http://schemas.microsoft.com/office/drawing/2014/main" id="{E5762D24-B835-3953-56B4-306F70BA9F8D}"/>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06" name="Freeform 32">
              <a:extLst>
                <a:ext uri="{FF2B5EF4-FFF2-40B4-BE49-F238E27FC236}">
                  <a16:creationId xmlns:a16="http://schemas.microsoft.com/office/drawing/2014/main" id="{2DB90343-B937-0094-824E-D2234653721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07" name="Freeform 33">
              <a:extLst>
                <a:ext uri="{FF2B5EF4-FFF2-40B4-BE49-F238E27FC236}">
                  <a16:creationId xmlns:a16="http://schemas.microsoft.com/office/drawing/2014/main" id="{EE103A73-3054-A470-C8A0-29E4AA8A740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08" name="Freeform 34">
              <a:extLst>
                <a:ext uri="{FF2B5EF4-FFF2-40B4-BE49-F238E27FC236}">
                  <a16:creationId xmlns:a16="http://schemas.microsoft.com/office/drawing/2014/main" id="{E44C0F81-6BA7-AFC7-9BA3-F619D0534229}"/>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09" name="Freeform 35">
              <a:extLst>
                <a:ext uri="{FF2B5EF4-FFF2-40B4-BE49-F238E27FC236}">
                  <a16:creationId xmlns:a16="http://schemas.microsoft.com/office/drawing/2014/main" id="{691BC57B-07C2-9D38-B9D7-693D150863E3}"/>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10" name="Freeform 36">
              <a:extLst>
                <a:ext uri="{FF2B5EF4-FFF2-40B4-BE49-F238E27FC236}">
                  <a16:creationId xmlns:a16="http://schemas.microsoft.com/office/drawing/2014/main" id="{B47F9DCC-25A7-1AF2-1C25-6B1712F32722}"/>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grpSp>
        <p:nvGrpSpPr>
          <p:cNvPr id="137" name="Group 27">
            <a:extLst>
              <a:ext uri="{FF2B5EF4-FFF2-40B4-BE49-F238E27FC236}">
                <a16:creationId xmlns:a16="http://schemas.microsoft.com/office/drawing/2014/main" id="{AC70FD81-0812-50CB-8212-D84120410068}"/>
              </a:ext>
            </a:extLst>
          </p:cNvPr>
          <p:cNvGrpSpPr>
            <a:grpSpLocks noChangeAspect="1"/>
          </p:cNvGrpSpPr>
          <p:nvPr/>
        </p:nvGrpSpPr>
        <p:grpSpPr>
          <a:xfrm>
            <a:off x="9870365" y="2611914"/>
            <a:ext cx="2527380" cy="5000855"/>
            <a:chOff x="0" y="0"/>
            <a:chExt cx="2620010" cy="5184140"/>
          </a:xfrm>
        </p:grpSpPr>
        <p:sp>
          <p:nvSpPr>
            <p:cNvPr id="138" name="Freeform 28">
              <a:extLst>
                <a:ext uri="{FF2B5EF4-FFF2-40B4-BE49-F238E27FC236}">
                  <a16:creationId xmlns:a16="http://schemas.microsoft.com/office/drawing/2014/main" id="{37250BD0-1B8B-CD42-9768-48121701D958}"/>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39" name="Freeform 29">
              <a:extLst>
                <a:ext uri="{FF2B5EF4-FFF2-40B4-BE49-F238E27FC236}">
                  <a16:creationId xmlns:a16="http://schemas.microsoft.com/office/drawing/2014/main" id="{1667D9FD-77A4-E9C8-7F7D-F420F7748E9E}"/>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dirty="0"/>
            </a:p>
          </p:txBody>
        </p:sp>
        <p:sp>
          <p:nvSpPr>
            <p:cNvPr id="140" name="Freeform 30">
              <a:extLst>
                <a:ext uri="{FF2B5EF4-FFF2-40B4-BE49-F238E27FC236}">
                  <a16:creationId xmlns:a16="http://schemas.microsoft.com/office/drawing/2014/main" id="{B4D9EAA4-21F1-557E-74ED-8AC5A5DE8063}"/>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141" name="Freeform 31">
              <a:extLst>
                <a:ext uri="{FF2B5EF4-FFF2-40B4-BE49-F238E27FC236}">
                  <a16:creationId xmlns:a16="http://schemas.microsoft.com/office/drawing/2014/main" id="{83CAF93D-F2AD-210B-5262-361EFD36C2CF}"/>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42" name="Freeform 32">
              <a:extLst>
                <a:ext uri="{FF2B5EF4-FFF2-40B4-BE49-F238E27FC236}">
                  <a16:creationId xmlns:a16="http://schemas.microsoft.com/office/drawing/2014/main" id="{6A27CA33-2A63-CE9F-C7D6-D49E0E97D479}"/>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43" name="Freeform 33">
              <a:extLst>
                <a:ext uri="{FF2B5EF4-FFF2-40B4-BE49-F238E27FC236}">
                  <a16:creationId xmlns:a16="http://schemas.microsoft.com/office/drawing/2014/main" id="{3212B599-6E78-A282-277B-C4CB120C2FD7}"/>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44" name="Freeform 34">
              <a:extLst>
                <a:ext uri="{FF2B5EF4-FFF2-40B4-BE49-F238E27FC236}">
                  <a16:creationId xmlns:a16="http://schemas.microsoft.com/office/drawing/2014/main" id="{55C00D4B-F7C5-B336-07C7-79BC3A7B8648}"/>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45" name="Freeform 35">
              <a:extLst>
                <a:ext uri="{FF2B5EF4-FFF2-40B4-BE49-F238E27FC236}">
                  <a16:creationId xmlns:a16="http://schemas.microsoft.com/office/drawing/2014/main" id="{59C56448-09D4-1A27-153F-8BB94A713CD5}"/>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46" name="Freeform 36">
              <a:extLst>
                <a:ext uri="{FF2B5EF4-FFF2-40B4-BE49-F238E27FC236}">
                  <a16:creationId xmlns:a16="http://schemas.microsoft.com/office/drawing/2014/main" id="{BABF65E2-D631-CCEB-8151-D61DA0C6A9FB}"/>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pic>
        <p:nvPicPr>
          <p:cNvPr id="4" name="Picture 4" descr="Bars iOS Native — Design Files">
            <a:extLst>
              <a:ext uri="{FF2B5EF4-FFF2-40B4-BE49-F238E27FC236}">
                <a16:creationId xmlns:a16="http://schemas.microsoft.com/office/drawing/2014/main" id="{DBD8DA21-6861-ADED-A537-0A9CBF875BB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7395508" y="1167048"/>
            <a:ext cx="2883993" cy="3093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ars iOS Native — Design Files">
            <a:extLst>
              <a:ext uri="{FF2B5EF4-FFF2-40B4-BE49-F238E27FC236}">
                <a16:creationId xmlns:a16="http://schemas.microsoft.com/office/drawing/2014/main" id="{34D2F4BB-D16C-0049-45B8-9B5B31BF2841}"/>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364246" y="2745043"/>
            <a:ext cx="2181905" cy="2282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ars iOS Native — Design Files">
            <a:extLst>
              <a:ext uri="{FF2B5EF4-FFF2-40B4-BE49-F238E27FC236}">
                <a16:creationId xmlns:a16="http://schemas.microsoft.com/office/drawing/2014/main" id="{4D63FB3D-24B4-146C-DF26-1DAF10A9748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10067888" y="2744619"/>
            <a:ext cx="2202496" cy="22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2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1D7903-D09A-ADDF-141E-640AB47505BF}"/>
              </a:ext>
            </a:extLst>
          </p:cNvPr>
          <p:cNvSpPr txBox="1">
            <a:spLocks/>
          </p:cNvSpPr>
          <p:nvPr/>
        </p:nvSpPr>
        <p:spPr>
          <a:xfrm>
            <a:off x="753140" y="914400"/>
            <a:ext cx="5902842" cy="783635"/>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eaLnBrk="0" latinLnBrk="0" hangingPunct="0"/>
            <a:r>
              <a:rPr lang="en-IE" sz="4000" dirty="0"/>
              <a:t>Technology Stack</a:t>
            </a:r>
          </a:p>
        </p:txBody>
      </p:sp>
      <p:sp>
        <p:nvSpPr>
          <p:cNvPr id="2" name="Freeform 6">
            <a:extLst>
              <a:ext uri="{FF2B5EF4-FFF2-40B4-BE49-F238E27FC236}">
                <a16:creationId xmlns:a16="http://schemas.microsoft.com/office/drawing/2014/main" id="{A3500219-F610-B968-F099-F445858B8984}"/>
              </a:ext>
            </a:extLst>
          </p:cNvPr>
          <p:cNvSpPr/>
          <p:nvPr/>
        </p:nvSpPr>
        <p:spPr>
          <a:xfrm>
            <a:off x="7344292" y="1491175"/>
            <a:ext cx="7039312" cy="6780628"/>
          </a:xfrm>
          <a:custGeom>
            <a:avLst/>
            <a:gdLst/>
            <a:ahLst/>
            <a:cxnLst/>
            <a:rect l="l" t="t" r="r" b="b"/>
            <a:pathLst>
              <a:path w="1155115" h="860478">
                <a:moveTo>
                  <a:pt x="41493" y="0"/>
                </a:moveTo>
                <a:lnTo>
                  <a:pt x="1113622" y="0"/>
                </a:lnTo>
                <a:cubicBezTo>
                  <a:pt x="1124626" y="0"/>
                  <a:pt x="1135180" y="4372"/>
                  <a:pt x="1142962" y="12153"/>
                </a:cubicBezTo>
                <a:cubicBezTo>
                  <a:pt x="1150743" y="19934"/>
                  <a:pt x="1155115" y="30488"/>
                  <a:pt x="1155115" y="41493"/>
                </a:cubicBezTo>
                <a:lnTo>
                  <a:pt x="1155115" y="818985"/>
                </a:lnTo>
                <a:cubicBezTo>
                  <a:pt x="1155115" y="841901"/>
                  <a:pt x="1136538" y="860478"/>
                  <a:pt x="1113622" y="860478"/>
                </a:cubicBezTo>
                <a:lnTo>
                  <a:pt x="41493" y="860478"/>
                </a:lnTo>
                <a:cubicBezTo>
                  <a:pt x="18577" y="860478"/>
                  <a:pt x="0" y="841901"/>
                  <a:pt x="0" y="818985"/>
                </a:cubicBezTo>
                <a:lnTo>
                  <a:pt x="0" y="41493"/>
                </a:lnTo>
                <a:cubicBezTo>
                  <a:pt x="0" y="30488"/>
                  <a:pt x="4372" y="19934"/>
                  <a:pt x="12153" y="12153"/>
                </a:cubicBezTo>
                <a:cubicBezTo>
                  <a:pt x="19934" y="4372"/>
                  <a:pt x="30488" y="0"/>
                  <a:pt x="41493" y="0"/>
                </a:cubicBezTo>
                <a:close/>
              </a:path>
            </a:pathLst>
          </a:custGeom>
          <a:solidFill>
            <a:srgbClr val="96B8E6"/>
          </a:solidFill>
        </p:spPr>
        <p:txBody>
          <a:bodyPr/>
          <a:lstStyle/>
          <a:p>
            <a:endParaRPr lang="en-GB" sz="800"/>
          </a:p>
        </p:txBody>
      </p:sp>
      <p:sp>
        <p:nvSpPr>
          <p:cNvPr id="9" name="Content Placeholder 2">
            <a:extLst>
              <a:ext uri="{FF2B5EF4-FFF2-40B4-BE49-F238E27FC236}">
                <a16:creationId xmlns:a16="http://schemas.microsoft.com/office/drawing/2014/main" id="{EBBD03DD-19E9-3287-B91B-C82947A2C7CF}"/>
              </a:ext>
            </a:extLst>
          </p:cNvPr>
          <p:cNvSpPr txBox="1">
            <a:spLocks/>
          </p:cNvSpPr>
          <p:nvPr/>
        </p:nvSpPr>
        <p:spPr>
          <a:xfrm>
            <a:off x="838200" y="1825624"/>
            <a:ext cx="6405044" cy="4692133"/>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GB" sz="2000" dirty="0"/>
              <a:t>Outline the technologies and tools used in app development:</a:t>
            </a:r>
            <a:endParaRPr lang="en-US" sz="2000" b="1" dirty="0"/>
          </a:p>
          <a:p>
            <a:pPr marL="342900" indent="-342900" algn="l" eaLnBrk="0" latinLnBrk="0" hangingPunct="0">
              <a:buFont typeface="Arial" panose="020B0604020202020204" pitchFamily="34" charset="0"/>
              <a:buChar char="•"/>
            </a:pPr>
            <a:r>
              <a:rPr lang="en-US" sz="2000" b="1" dirty="0">
                <a:cs typeface="Poppins Light"/>
              </a:rPr>
              <a:t>React Native</a:t>
            </a:r>
            <a:r>
              <a:rPr lang="en-US" sz="2000" dirty="0">
                <a:cs typeface="Poppins Light"/>
              </a:rPr>
              <a:t> – Frontend development and UI</a:t>
            </a:r>
          </a:p>
          <a:p>
            <a:pPr marL="342900" indent="-342900" algn="l" eaLnBrk="0" latinLnBrk="0" hangingPunct="0">
              <a:buFont typeface="Arial" panose="020B0604020202020204" pitchFamily="34" charset="0"/>
              <a:buChar char="•"/>
            </a:pPr>
            <a:r>
              <a:rPr lang="en-US" sz="2000" b="1" dirty="0">
                <a:cs typeface="Poppins Light"/>
              </a:rPr>
              <a:t>OpenStreetMap</a:t>
            </a:r>
            <a:r>
              <a:rPr lang="en-US" sz="2000" dirty="0">
                <a:cs typeface="Poppins Light"/>
              </a:rPr>
              <a:t> – To create Routes</a:t>
            </a:r>
          </a:p>
          <a:p>
            <a:pPr marL="342900" indent="-342900" algn="l" eaLnBrk="0" latinLnBrk="0" hangingPunct="0">
              <a:buFont typeface="Arial" panose="020B0604020202020204" pitchFamily="34" charset="0"/>
              <a:buChar char="•"/>
            </a:pPr>
            <a:r>
              <a:rPr lang="en-US" sz="2000" b="1" dirty="0">
                <a:cs typeface="Poppins Light"/>
              </a:rPr>
              <a:t>Firebase</a:t>
            </a:r>
            <a:r>
              <a:rPr lang="en-US" sz="2000" dirty="0">
                <a:cs typeface="Poppins Light"/>
              </a:rPr>
              <a:t> – Database, Database Management, and Authentication</a:t>
            </a:r>
          </a:p>
          <a:p>
            <a:pPr marL="342900" indent="-342900" algn="l" eaLnBrk="0" latinLnBrk="0" hangingPunct="0">
              <a:buFont typeface="Arial" panose="020B0604020202020204" pitchFamily="34" charset="0"/>
              <a:buChar char="•"/>
            </a:pPr>
            <a:r>
              <a:rPr lang="en-US" sz="2000" b="1" dirty="0">
                <a:cs typeface="Poppins Light"/>
              </a:rPr>
              <a:t>Expo Go</a:t>
            </a:r>
            <a:r>
              <a:rPr lang="en-US" sz="2000" dirty="0">
                <a:cs typeface="Poppins Light"/>
              </a:rPr>
              <a:t> – Testing, Emulating, and to allow for quick development</a:t>
            </a:r>
          </a:p>
          <a:p>
            <a:pPr eaLnBrk="0" latinLnBrk="0" hangingPunct="0"/>
            <a:endParaRPr lang="en-US" sz="2000" dirty="0"/>
          </a:p>
          <a:p>
            <a:pPr algn="l" eaLnBrk="0" latinLnBrk="0" hangingPunct="0"/>
            <a:r>
              <a:rPr lang="en-US" sz="2000" b="1" dirty="0">
                <a:cs typeface="Poppins Light"/>
              </a:rPr>
              <a:t>Prototype delivery:</a:t>
            </a:r>
          </a:p>
          <a:p>
            <a:pPr marL="342900" indent="-342900" algn="l" eaLnBrk="0" latinLnBrk="0" hangingPunct="0">
              <a:buFont typeface="Arial" panose="020B0604020202020204" pitchFamily="34" charset="0"/>
              <a:buChar char="•"/>
            </a:pPr>
            <a:r>
              <a:rPr lang="en-US" sz="2000" dirty="0">
                <a:cs typeface="Poppins Light"/>
              </a:rPr>
              <a:t>Learning Material</a:t>
            </a:r>
          </a:p>
          <a:p>
            <a:pPr marL="342900" indent="-342900" algn="l" eaLnBrk="0" latinLnBrk="0" hangingPunct="0">
              <a:buFont typeface="Arial" panose="020B0604020202020204" pitchFamily="34" charset="0"/>
              <a:buChar char="•"/>
            </a:pPr>
            <a:r>
              <a:rPr lang="en-US" sz="2000" dirty="0">
                <a:cs typeface="Poppins Light"/>
              </a:rPr>
              <a:t>Theory Questionnaire</a:t>
            </a:r>
          </a:p>
          <a:p>
            <a:pPr marL="342900" indent="-342900" algn="l" eaLnBrk="0" latinLnBrk="0" hangingPunct="0">
              <a:buFont typeface="Arial" panose="020B0604020202020204" pitchFamily="34" charset="0"/>
              <a:buChar char="•"/>
            </a:pPr>
            <a:r>
              <a:rPr lang="en-US" sz="2000" dirty="0">
                <a:cs typeface="Poppins Light"/>
              </a:rPr>
              <a:t>Driving Test Routes</a:t>
            </a:r>
          </a:p>
        </p:txBody>
      </p:sp>
      <p:pic>
        <p:nvPicPr>
          <p:cNvPr id="4098" name="Picture 2" descr="OpenStreetMap - Wikipedia">
            <a:extLst>
              <a:ext uri="{FF2B5EF4-FFF2-40B4-BE49-F238E27FC236}">
                <a16:creationId xmlns:a16="http://schemas.microsoft.com/office/drawing/2014/main" id="{25AD9CBD-373F-7D04-F2F7-0530CB9C3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7079" y="1862064"/>
            <a:ext cx="1954229" cy="195422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irebase Logo transparent PNG - StickPNG">
            <a:extLst>
              <a:ext uri="{FF2B5EF4-FFF2-40B4-BE49-F238E27FC236}">
                <a16:creationId xmlns:a16="http://schemas.microsoft.com/office/drawing/2014/main" id="{4CEAB261-BC51-FCE7-4E98-EBE6688F7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554" y="4401406"/>
            <a:ext cx="1676798" cy="23028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po Go App Logo PNG Vector (SVG) Free Download">
            <a:extLst>
              <a:ext uri="{FF2B5EF4-FFF2-40B4-BE49-F238E27FC236}">
                <a16:creationId xmlns:a16="http://schemas.microsoft.com/office/drawing/2014/main" id="{86F7B314-4D6A-978D-9B6E-7A51DFDC9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4499" y="4622859"/>
            <a:ext cx="1454891" cy="1706097"/>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React Native - Wikipedia">
            <a:extLst>
              <a:ext uri="{FF2B5EF4-FFF2-40B4-BE49-F238E27FC236}">
                <a16:creationId xmlns:a16="http://schemas.microsoft.com/office/drawing/2014/main" id="{2342DB9F-59F7-8585-6DBE-23E51A4BE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654" y="1991829"/>
            <a:ext cx="1948702" cy="169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220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47273" y="30850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dirty="0"/>
              <a:t>Development Journey</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168576" y="2591218"/>
            <a:ext cx="8402217" cy="1134621"/>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b="1">
                <a:cs typeface="Poppins Light"/>
              </a:rPr>
              <a:t>Development Journey</a:t>
            </a:r>
            <a:r>
              <a:rPr lang="en-US" sz="2000">
                <a:cs typeface="Poppins Light"/>
              </a:rPr>
              <a:t>:</a:t>
            </a:r>
            <a:endParaRPr lang="en-US" sz="2000"/>
          </a:p>
          <a:p>
            <a:pPr marL="800100" lvl="1" indent="-342900" algn="l" eaLnBrk="0" latinLnBrk="0" hangingPunct="0">
              <a:buFont typeface="Arial" panose="020B0604020202020204" pitchFamily="34" charset="0"/>
              <a:buChar char="•"/>
            </a:pPr>
            <a:r>
              <a:rPr lang="en-GB">
                <a:cs typeface="Poppins Light"/>
              </a:rPr>
              <a:t>Share the process, challenges, and solutions encountered during development</a:t>
            </a:r>
            <a:endParaRPr lang="en-US" sz="1800">
              <a:cs typeface="Poppins Light"/>
            </a:endParaRPr>
          </a:p>
          <a:p>
            <a:pPr eaLnBrk="0" latinLnBrk="0" hangingPunct="0"/>
            <a:endParaRPr lang="en-US" sz="1800">
              <a:cs typeface="Poppins Light"/>
            </a:endParaRPr>
          </a:p>
        </p:txBody>
      </p:sp>
    </p:spTree>
    <p:extLst>
      <p:ext uri="{BB962C8B-B14F-4D97-AF65-F5344CB8AC3E}">
        <p14:creationId xmlns:p14="http://schemas.microsoft.com/office/powerpoint/2010/main" val="287718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47273" y="30850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Testing &amp; User Feedback</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249856" y="1168818"/>
            <a:ext cx="5608217" cy="5290061"/>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b="1" dirty="0">
                <a:cs typeface="Poppins Light"/>
              </a:rPr>
              <a:t>Testing</a:t>
            </a:r>
          </a:p>
          <a:p>
            <a:pPr marL="342900" indent="-342900" algn="l">
              <a:lnSpc>
                <a:spcPct val="150000"/>
              </a:lnSpc>
              <a:buChar char="•"/>
            </a:pPr>
            <a:r>
              <a:rPr lang="en-US" sz="1800" dirty="0">
                <a:cs typeface="Poppins Light"/>
              </a:rPr>
              <a:t>Users were asked to test the app.</a:t>
            </a:r>
            <a:endParaRPr lang="en-US" sz="1800" b="1" dirty="0">
              <a:cs typeface="Poppins Light"/>
            </a:endParaRPr>
          </a:p>
          <a:p>
            <a:pPr marL="342900" indent="-342900" algn="l">
              <a:lnSpc>
                <a:spcPct val="150000"/>
              </a:lnSpc>
              <a:buChar char="•"/>
            </a:pPr>
            <a:r>
              <a:rPr lang="en-US" sz="1800" dirty="0">
                <a:cs typeface="Poppins Light"/>
              </a:rPr>
              <a:t>Bugs were found and fixed.</a:t>
            </a:r>
          </a:p>
          <a:p>
            <a:pPr marL="342900" indent="-342900" algn="l" latinLnBrk="0">
              <a:lnSpc>
                <a:spcPct val="150000"/>
              </a:lnSpc>
              <a:buChar char="•"/>
            </a:pPr>
            <a:r>
              <a:rPr lang="en-US" sz="1800" dirty="0">
                <a:cs typeface="Poppins Light"/>
              </a:rPr>
              <a:t>Corrections were made to existing features.</a:t>
            </a:r>
          </a:p>
          <a:p>
            <a:pPr marL="342900" indent="-342900" algn="l">
              <a:buChar char="•"/>
            </a:pPr>
            <a:endParaRPr lang="en-US" sz="1800" dirty="0">
              <a:cs typeface="Poppins Light"/>
            </a:endParaRPr>
          </a:p>
          <a:p>
            <a:pPr algn="l"/>
            <a:r>
              <a:rPr lang="en-US" sz="2000" b="1" dirty="0">
                <a:cs typeface="Poppins Light"/>
              </a:rPr>
              <a:t>User Feedback</a:t>
            </a:r>
          </a:p>
          <a:p>
            <a:pPr marL="342900" indent="-342900" algn="l" eaLnBrk="0" latinLnBrk="0" hangingPunct="0">
              <a:lnSpc>
                <a:spcPct val="150000"/>
              </a:lnSpc>
              <a:buChar char="•"/>
            </a:pPr>
            <a:r>
              <a:rPr lang="en-GB" sz="1800" dirty="0">
                <a:cs typeface="Poppins Light"/>
              </a:rPr>
              <a:t>We then asked Users to give feedback on:</a:t>
            </a:r>
          </a:p>
          <a:p>
            <a:pPr marL="800100" lvl="1" indent="-342900" algn="l">
              <a:lnSpc>
                <a:spcPct val="150000"/>
              </a:lnSpc>
              <a:buFont typeface="Courier New" panose="020B0604020202020204" pitchFamily="34" charset="0"/>
              <a:buChar char="o"/>
            </a:pPr>
            <a:r>
              <a:rPr lang="en-GB" sz="1400" dirty="0">
                <a:cs typeface="Poppins Light"/>
              </a:rPr>
              <a:t>Potential Improvements</a:t>
            </a:r>
          </a:p>
          <a:p>
            <a:pPr marL="800100" lvl="1" indent="-342900" algn="l">
              <a:lnSpc>
                <a:spcPct val="150000"/>
              </a:lnSpc>
              <a:buFont typeface="Courier New" panose="020B0604020202020204" pitchFamily="34" charset="0"/>
              <a:buChar char="o"/>
            </a:pPr>
            <a:r>
              <a:rPr lang="en-GB" sz="1400" dirty="0">
                <a:cs typeface="Poppins Light"/>
              </a:rPr>
              <a:t>Additional Features</a:t>
            </a:r>
          </a:p>
          <a:p>
            <a:pPr marL="800100" lvl="1" indent="-342900" algn="l">
              <a:lnSpc>
                <a:spcPct val="150000"/>
              </a:lnSpc>
              <a:buFont typeface="Courier New" panose="020B0604020202020204" pitchFamily="34" charset="0"/>
              <a:buChar char="o"/>
            </a:pPr>
            <a:r>
              <a:rPr lang="en-GB" sz="1400" dirty="0">
                <a:cs typeface="Poppins Light"/>
              </a:rPr>
              <a:t>Their overall experience with the app.</a:t>
            </a:r>
          </a:p>
        </p:txBody>
      </p:sp>
      <p:pic>
        <p:nvPicPr>
          <p:cNvPr id="5" name="Picture 4" descr="Forms response chart. Question title: Did you encounter any bugs or glitches while using the app?&#10;. Number of responses: 8 responses.">
            <a:extLst>
              <a:ext uri="{FF2B5EF4-FFF2-40B4-BE49-F238E27FC236}">
                <a16:creationId xmlns:a16="http://schemas.microsoft.com/office/drawing/2014/main" id="{A805F2BE-4860-A85D-0FAE-75CDA833F25F}"/>
              </a:ext>
            </a:extLst>
          </p:cNvPr>
          <p:cNvPicPr>
            <a:picLocks noChangeAspect="1"/>
          </p:cNvPicPr>
          <p:nvPr/>
        </p:nvPicPr>
        <p:blipFill rotWithShape="1">
          <a:blip r:embed="rId3"/>
          <a:srcRect r="29701" b="-198"/>
          <a:stretch/>
        </p:blipFill>
        <p:spPr>
          <a:xfrm>
            <a:off x="7599680" y="1087536"/>
            <a:ext cx="4364663" cy="2732229"/>
          </a:xfrm>
          <a:prstGeom prst="rect">
            <a:avLst/>
          </a:prstGeom>
        </p:spPr>
      </p:pic>
      <p:pic>
        <p:nvPicPr>
          <p:cNvPr id="6" name="Picture 5" descr="Forms response chart. Question title: Are there any additional feature(s) you would like to see in the app? (Select all that apply)&#10;. Number of responses: 7 responses.">
            <a:extLst>
              <a:ext uri="{FF2B5EF4-FFF2-40B4-BE49-F238E27FC236}">
                <a16:creationId xmlns:a16="http://schemas.microsoft.com/office/drawing/2014/main" id="{C6CA3C70-5792-73EB-353C-B2D9AE54867F}"/>
              </a:ext>
            </a:extLst>
          </p:cNvPr>
          <p:cNvPicPr>
            <a:picLocks noChangeAspect="1"/>
          </p:cNvPicPr>
          <p:nvPr/>
        </p:nvPicPr>
        <p:blipFill>
          <a:blip r:embed="rId4"/>
          <a:stretch>
            <a:fillRect/>
          </a:stretch>
        </p:blipFill>
        <p:spPr>
          <a:xfrm>
            <a:off x="6502400" y="3964982"/>
            <a:ext cx="5466080" cy="2636437"/>
          </a:xfrm>
          <a:prstGeom prst="rect">
            <a:avLst/>
          </a:prstGeom>
        </p:spPr>
      </p:pic>
    </p:spTree>
    <p:extLst>
      <p:ext uri="{BB962C8B-B14F-4D97-AF65-F5344CB8AC3E}">
        <p14:creationId xmlns:p14="http://schemas.microsoft.com/office/powerpoint/2010/main" val="728449967"/>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ppins SemiBold - Poppins Light">
      <a:majorFont>
        <a:latin typeface="Poppins SemiBold"/>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45C6"/>
        </a:solidFill>
        <a:ln>
          <a:noFill/>
        </a:ln>
      </a:spPr>
      <a:bodyPr rtlCol="0" anchor="ctr"/>
      <a:lstStyle>
        <a:defPPr algn="ctr">
          <a:defRPr sz="2400"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TotalTime>
  <Words>1725</Words>
  <Application>Microsoft Office PowerPoint</Application>
  <PresentationFormat>Widescreen</PresentationFormat>
  <Paragraphs>182</Paragraphs>
  <Slides>14</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-apple-system</vt:lpstr>
      <vt:lpstr>Poppins Light (Body)</vt:lpstr>
      <vt:lpstr>Arial</vt:lpstr>
      <vt:lpstr>Calibri</vt:lpstr>
      <vt:lpstr>Courier New</vt:lpstr>
      <vt:lpstr>Poppins</vt:lpstr>
      <vt:lpstr>Poppins Bold</vt:lpstr>
      <vt:lpstr>Poppins Light</vt:lpstr>
      <vt:lpstr>Poppins Medium</vt:lpstr>
      <vt:lpstr>Poppins SemiBold</vt:lpstr>
      <vt:lpstr>Poppins Semi-Bold</vt:lpstr>
      <vt:lpstr>Times New Roman</vt:lpstr>
      <vt:lpstr>PPTMON theme</vt:lpstr>
      <vt:lpstr>RoadReady Driving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Microsoft Office User</dc:creator>
  <cp:lastModifiedBy>Arvind Singh Rawat</cp:lastModifiedBy>
  <cp:revision>1</cp:revision>
  <dcterms:created xsi:type="dcterms:W3CDTF">2019-11-04T15:45:42Z</dcterms:created>
  <dcterms:modified xsi:type="dcterms:W3CDTF">2024-05-06T14:47:34Z</dcterms:modified>
</cp:coreProperties>
</file>